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3799"/>
    <a:srgbClr val="16C3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C002D4-CAF4-4EE2-9DD1-ECB5B5B2631C}" type="doc">
      <dgm:prSet loTypeId="urn:microsoft.com/office/officeart/2005/8/layout/vProcess5" loCatId="process" qsTypeId="urn:microsoft.com/office/officeart/2005/8/quickstyle/3d2" qsCatId="3D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E2646695-5B39-4691-A192-2AA0D447C2B1}">
      <dgm:prSet/>
      <dgm:spPr/>
      <dgm:t>
        <a:bodyPr/>
        <a:lstStyle/>
        <a:p>
          <a:r>
            <a:rPr lang="en-US" dirty="0"/>
            <a:t>This project focuses on </a:t>
          </a:r>
          <a:r>
            <a:rPr lang="en-US" b="1" dirty="0"/>
            <a:t>testing a real e-commerce website</a:t>
          </a:r>
          <a:r>
            <a:rPr lang="en-US" dirty="0"/>
            <a:t> through both </a:t>
          </a:r>
          <a:r>
            <a:rPr lang="en-US" b="1" dirty="0"/>
            <a:t>Manual</a:t>
          </a:r>
          <a:r>
            <a:rPr lang="en-US" dirty="0"/>
            <a:t> and </a:t>
          </a:r>
          <a:r>
            <a:rPr lang="en-US" b="1" dirty="0"/>
            <a:t>Automation Testing</a:t>
          </a:r>
          <a:r>
            <a:rPr lang="en-US" dirty="0"/>
            <a:t> approaches.</a:t>
          </a:r>
        </a:p>
      </dgm:t>
    </dgm:pt>
    <dgm:pt modelId="{1F99F1B9-D59F-40D0-AEFC-C458B1EC13E9}" type="parTrans" cxnId="{C9905525-B9E6-4736-AA5A-F52DA6BD9FD7}">
      <dgm:prSet/>
      <dgm:spPr/>
      <dgm:t>
        <a:bodyPr/>
        <a:lstStyle/>
        <a:p>
          <a:endParaRPr lang="en-US"/>
        </a:p>
      </dgm:t>
    </dgm:pt>
    <dgm:pt modelId="{3804A0C5-84F6-4979-946C-2CB5C6BAC859}" type="sibTrans" cxnId="{C9905525-B9E6-4736-AA5A-F52DA6BD9FD7}">
      <dgm:prSet/>
      <dgm:spPr/>
      <dgm:t>
        <a:bodyPr/>
        <a:lstStyle/>
        <a:p>
          <a:endParaRPr lang="en-US"/>
        </a:p>
      </dgm:t>
    </dgm:pt>
    <dgm:pt modelId="{4108F241-83A3-4CF3-9E6E-68DC0088A2D5}">
      <dgm:prSet/>
      <dgm:spPr/>
      <dgm:t>
        <a:bodyPr/>
        <a:lstStyle/>
        <a:p>
          <a:r>
            <a:rPr lang="en-US"/>
            <a:t>The goal is to </a:t>
          </a:r>
          <a:r>
            <a:rPr lang="en-US" b="1"/>
            <a:t>ensure the functionality, reliability, and user experience</a:t>
          </a:r>
          <a:r>
            <a:rPr lang="en-US"/>
            <a:t> of the system.</a:t>
          </a:r>
        </a:p>
      </dgm:t>
    </dgm:pt>
    <dgm:pt modelId="{D3C6F65C-07A0-46C1-8B33-8551047F47F5}" type="parTrans" cxnId="{F1E73C7A-6EF7-4A5D-BEAA-EE1D7185DEAE}">
      <dgm:prSet/>
      <dgm:spPr/>
      <dgm:t>
        <a:bodyPr/>
        <a:lstStyle/>
        <a:p>
          <a:endParaRPr lang="en-US"/>
        </a:p>
      </dgm:t>
    </dgm:pt>
    <dgm:pt modelId="{9DB82EB0-7C26-4D93-9969-FE281D355045}" type="sibTrans" cxnId="{F1E73C7A-6EF7-4A5D-BEAA-EE1D7185DEAE}">
      <dgm:prSet/>
      <dgm:spPr/>
      <dgm:t>
        <a:bodyPr/>
        <a:lstStyle/>
        <a:p>
          <a:endParaRPr lang="en-US"/>
        </a:p>
      </dgm:t>
    </dgm:pt>
    <dgm:pt modelId="{235E1A53-693E-4F59-97F9-2F3C1E5EA2A7}">
      <dgm:prSet/>
      <dgm:spPr/>
      <dgm:t>
        <a:bodyPr/>
        <a:lstStyle/>
        <a:p>
          <a:r>
            <a:rPr lang="en-US"/>
            <a:t>Manual testing included </a:t>
          </a:r>
          <a:r>
            <a:rPr lang="en-US" b="1"/>
            <a:t>test case design</a:t>
          </a:r>
          <a:r>
            <a:rPr lang="en-US"/>
            <a:t>, </a:t>
          </a:r>
          <a:r>
            <a:rPr lang="en-US" b="1"/>
            <a:t>execution</a:t>
          </a:r>
          <a:r>
            <a:rPr lang="en-US"/>
            <a:t>, and </a:t>
          </a:r>
          <a:r>
            <a:rPr lang="en-US" b="1"/>
            <a:t>bug reporting</a:t>
          </a:r>
          <a:r>
            <a:rPr lang="en-US"/>
            <a:t>.</a:t>
          </a:r>
        </a:p>
      </dgm:t>
    </dgm:pt>
    <dgm:pt modelId="{9CE3E8BD-FB5D-40BE-B8D3-7DBAC4FB3A1E}" type="parTrans" cxnId="{0D8729F7-F58C-4B34-80C7-1A8C07453A20}">
      <dgm:prSet/>
      <dgm:spPr/>
      <dgm:t>
        <a:bodyPr/>
        <a:lstStyle/>
        <a:p>
          <a:endParaRPr lang="en-US"/>
        </a:p>
      </dgm:t>
    </dgm:pt>
    <dgm:pt modelId="{85FB9B4E-5B3D-41A8-B6CA-61EB6AF41F71}" type="sibTrans" cxnId="{0D8729F7-F58C-4B34-80C7-1A8C07453A20}">
      <dgm:prSet/>
      <dgm:spPr/>
      <dgm:t>
        <a:bodyPr/>
        <a:lstStyle/>
        <a:p>
          <a:endParaRPr lang="en-US"/>
        </a:p>
      </dgm:t>
    </dgm:pt>
    <dgm:pt modelId="{11E7EF5F-D462-476B-9015-E0DE4C7069C6}">
      <dgm:prSet/>
      <dgm:spPr/>
      <dgm:t>
        <a:bodyPr/>
        <a:lstStyle/>
        <a:p>
          <a:r>
            <a:rPr lang="en-US"/>
            <a:t>Automation testing was developed using </a:t>
          </a:r>
          <a:r>
            <a:rPr lang="en-US" b="1"/>
            <a:t>Selenium WebDriver, TestNG, and Java</a:t>
          </a:r>
          <a:r>
            <a:rPr lang="en-US"/>
            <a:t>, covering important user journeys.</a:t>
          </a:r>
        </a:p>
      </dgm:t>
    </dgm:pt>
    <dgm:pt modelId="{B4EEB555-7FD1-47C9-9602-7E15D53C9AF3}" type="parTrans" cxnId="{43A69F7F-D894-44AB-9CBE-60667FC0CFA1}">
      <dgm:prSet/>
      <dgm:spPr/>
      <dgm:t>
        <a:bodyPr/>
        <a:lstStyle/>
        <a:p>
          <a:endParaRPr lang="en-US"/>
        </a:p>
      </dgm:t>
    </dgm:pt>
    <dgm:pt modelId="{2FA62753-859B-4444-BE0D-89E6B7D02D17}" type="sibTrans" cxnId="{43A69F7F-D894-44AB-9CBE-60667FC0CFA1}">
      <dgm:prSet/>
      <dgm:spPr/>
      <dgm:t>
        <a:bodyPr/>
        <a:lstStyle/>
        <a:p>
          <a:endParaRPr lang="en-US"/>
        </a:p>
      </dgm:t>
    </dgm:pt>
    <dgm:pt modelId="{C961C08B-E964-424C-98E0-17BA17B704A0}">
      <dgm:prSet/>
      <dgm:spPr/>
      <dgm:t>
        <a:bodyPr/>
        <a:lstStyle/>
        <a:p>
          <a:r>
            <a:rPr lang="en-US"/>
            <a:t>The project highlights the importance of </a:t>
          </a:r>
          <a:r>
            <a:rPr lang="en-US" b="1"/>
            <a:t>quality assurance</a:t>
          </a:r>
          <a:r>
            <a:rPr lang="en-US"/>
            <a:t> in delivering a stable and user-friendly application.</a:t>
          </a:r>
        </a:p>
      </dgm:t>
    </dgm:pt>
    <dgm:pt modelId="{3D7C00F3-B95D-4807-BEC7-CB43CA2270D1}" type="parTrans" cxnId="{D79F04AF-E71F-414C-AE3D-A494847B5B07}">
      <dgm:prSet/>
      <dgm:spPr/>
      <dgm:t>
        <a:bodyPr/>
        <a:lstStyle/>
        <a:p>
          <a:endParaRPr lang="en-US"/>
        </a:p>
      </dgm:t>
    </dgm:pt>
    <dgm:pt modelId="{80D7B93B-8DC0-4B37-9313-4303295C119B}" type="sibTrans" cxnId="{D79F04AF-E71F-414C-AE3D-A494847B5B07}">
      <dgm:prSet/>
      <dgm:spPr/>
      <dgm:t>
        <a:bodyPr/>
        <a:lstStyle/>
        <a:p>
          <a:endParaRPr lang="en-US"/>
        </a:p>
      </dgm:t>
    </dgm:pt>
    <dgm:pt modelId="{ED110861-CF8A-42EA-9888-3F31D8CF2C74}" type="pres">
      <dgm:prSet presAssocID="{19C002D4-CAF4-4EE2-9DD1-ECB5B5B2631C}" presName="outerComposite" presStyleCnt="0">
        <dgm:presLayoutVars>
          <dgm:chMax val="5"/>
          <dgm:dir/>
          <dgm:resizeHandles val="exact"/>
        </dgm:presLayoutVars>
      </dgm:prSet>
      <dgm:spPr/>
    </dgm:pt>
    <dgm:pt modelId="{2A574F91-2B4A-4426-AA35-FB4AA1DD2779}" type="pres">
      <dgm:prSet presAssocID="{19C002D4-CAF4-4EE2-9DD1-ECB5B5B2631C}" presName="dummyMaxCanvas" presStyleCnt="0">
        <dgm:presLayoutVars/>
      </dgm:prSet>
      <dgm:spPr/>
    </dgm:pt>
    <dgm:pt modelId="{C8450D3B-B70B-45E1-A2AF-CF81690D80BA}" type="pres">
      <dgm:prSet presAssocID="{19C002D4-CAF4-4EE2-9DD1-ECB5B5B2631C}" presName="FiveNodes_1" presStyleLbl="node1" presStyleIdx="0" presStyleCnt="5">
        <dgm:presLayoutVars>
          <dgm:bulletEnabled val="1"/>
        </dgm:presLayoutVars>
      </dgm:prSet>
      <dgm:spPr/>
    </dgm:pt>
    <dgm:pt modelId="{8E83DEB6-A163-41A2-8031-5B2BF742CF01}" type="pres">
      <dgm:prSet presAssocID="{19C002D4-CAF4-4EE2-9DD1-ECB5B5B2631C}" presName="FiveNodes_2" presStyleLbl="node1" presStyleIdx="1" presStyleCnt="5">
        <dgm:presLayoutVars>
          <dgm:bulletEnabled val="1"/>
        </dgm:presLayoutVars>
      </dgm:prSet>
      <dgm:spPr/>
    </dgm:pt>
    <dgm:pt modelId="{A86D18F5-5791-4B9C-A3EB-DDA99E409B76}" type="pres">
      <dgm:prSet presAssocID="{19C002D4-CAF4-4EE2-9DD1-ECB5B5B2631C}" presName="FiveNodes_3" presStyleLbl="node1" presStyleIdx="2" presStyleCnt="5">
        <dgm:presLayoutVars>
          <dgm:bulletEnabled val="1"/>
        </dgm:presLayoutVars>
      </dgm:prSet>
      <dgm:spPr/>
    </dgm:pt>
    <dgm:pt modelId="{36DFD17C-C428-473E-AEC7-299021173630}" type="pres">
      <dgm:prSet presAssocID="{19C002D4-CAF4-4EE2-9DD1-ECB5B5B2631C}" presName="FiveNodes_4" presStyleLbl="node1" presStyleIdx="3" presStyleCnt="5">
        <dgm:presLayoutVars>
          <dgm:bulletEnabled val="1"/>
        </dgm:presLayoutVars>
      </dgm:prSet>
      <dgm:spPr/>
    </dgm:pt>
    <dgm:pt modelId="{4262F981-20B6-48F1-8B4E-80E403FB9AA8}" type="pres">
      <dgm:prSet presAssocID="{19C002D4-CAF4-4EE2-9DD1-ECB5B5B2631C}" presName="FiveNodes_5" presStyleLbl="node1" presStyleIdx="4" presStyleCnt="5">
        <dgm:presLayoutVars>
          <dgm:bulletEnabled val="1"/>
        </dgm:presLayoutVars>
      </dgm:prSet>
      <dgm:spPr/>
    </dgm:pt>
    <dgm:pt modelId="{3B6A0764-A82D-4002-B7E3-64D081F53E21}" type="pres">
      <dgm:prSet presAssocID="{19C002D4-CAF4-4EE2-9DD1-ECB5B5B2631C}" presName="FiveConn_1-2" presStyleLbl="fgAccFollowNode1" presStyleIdx="0" presStyleCnt="4">
        <dgm:presLayoutVars>
          <dgm:bulletEnabled val="1"/>
        </dgm:presLayoutVars>
      </dgm:prSet>
      <dgm:spPr/>
    </dgm:pt>
    <dgm:pt modelId="{097E9ABC-31C6-46A0-ACBF-277977657282}" type="pres">
      <dgm:prSet presAssocID="{19C002D4-CAF4-4EE2-9DD1-ECB5B5B2631C}" presName="FiveConn_2-3" presStyleLbl="fgAccFollowNode1" presStyleIdx="1" presStyleCnt="4">
        <dgm:presLayoutVars>
          <dgm:bulletEnabled val="1"/>
        </dgm:presLayoutVars>
      </dgm:prSet>
      <dgm:spPr/>
    </dgm:pt>
    <dgm:pt modelId="{9A40CE9D-8138-4179-9091-3668C0251765}" type="pres">
      <dgm:prSet presAssocID="{19C002D4-CAF4-4EE2-9DD1-ECB5B5B2631C}" presName="FiveConn_3-4" presStyleLbl="fgAccFollowNode1" presStyleIdx="2" presStyleCnt="4">
        <dgm:presLayoutVars>
          <dgm:bulletEnabled val="1"/>
        </dgm:presLayoutVars>
      </dgm:prSet>
      <dgm:spPr/>
    </dgm:pt>
    <dgm:pt modelId="{BCDEBE57-5B5A-45BB-A9B0-877ED6E285AE}" type="pres">
      <dgm:prSet presAssocID="{19C002D4-CAF4-4EE2-9DD1-ECB5B5B2631C}" presName="FiveConn_4-5" presStyleLbl="fgAccFollowNode1" presStyleIdx="3" presStyleCnt="4">
        <dgm:presLayoutVars>
          <dgm:bulletEnabled val="1"/>
        </dgm:presLayoutVars>
      </dgm:prSet>
      <dgm:spPr/>
    </dgm:pt>
    <dgm:pt modelId="{3F847A58-0153-4FAA-9E7D-59C7A9489B1B}" type="pres">
      <dgm:prSet presAssocID="{19C002D4-CAF4-4EE2-9DD1-ECB5B5B2631C}" presName="FiveNodes_1_text" presStyleLbl="node1" presStyleIdx="4" presStyleCnt="5">
        <dgm:presLayoutVars>
          <dgm:bulletEnabled val="1"/>
        </dgm:presLayoutVars>
      </dgm:prSet>
      <dgm:spPr/>
    </dgm:pt>
    <dgm:pt modelId="{009E65C6-2B1F-4A5E-A50F-2C206216FCF5}" type="pres">
      <dgm:prSet presAssocID="{19C002D4-CAF4-4EE2-9DD1-ECB5B5B2631C}" presName="FiveNodes_2_text" presStyleLbl="node1" presStyleIdx="4" presStyleCnt="5">
        <dgm:presLayoutVars>
          <dgm:bulletEnabled val="1"/>
        </dgm:presLayoutVars>
      </dgm:prSet>
      <dgm:spPr/>
    </dgm:pt>
    <dgm:pt modelId="{56ADA233-5850-48C1-871D-A3893E3C3202}" type="pres">
      <dgm:prSet presAssocID="{19C002D4-CAF4-4EE2-9DD1-ECB5B5B2631C}" presName="FiveNodes_3_text" presStyleLbl="node1" presStyleIdx="4" presStyleCnt="5">
        <dgm:presLayoutVars>
          <dgm:bulletEnabled val="1"/>
        </dgm:presLayoutVars>
      </dgm:prSet>
      <dgm:spPr/>
    </dgm:pt>
    <dgm:pt modelId="{BA7E0721-7851-41C8-B4B7-248BE1890817}" type="pres">
      <dgm:prSet presAssocID="{19C002D4-CAF4-4EE2-9DD1-ECB5B5B2631C}" presName="FiveNodes_4_text" presStyleLbl="node1" presStyleIdx="4" presStyleCnt="5">
        <dgm:presLayoutVars>
          <dgm:bulletEnabled val="1"/>
        </dgm:presLayoutVars>
      </dgm:prSet>
      <dgm:spPr/>
    </dgm:pt>
    <dgm:pt modelId="{2010DCF3-00FB-466D-B88A-461CBEDD08FE}" type="pres">
      <dgm:prSet presAssocID="{19C002D4-CAF4-4EE2-9DD1-ECB5B5B2631C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4CFA8C17-AB02-4EDB-BE91-84554A9D5ADD}" type="presOf" srcId="{E2646695-5B39-4691-A192-2AA0D447C2B1}" destId="{3F847A58-0153-4FAA-9E7D-59C7A9489B1B}" srcOrd="1" destOrd="0" presId="urn:microsoft.com/office/officeart/2005/8/layout/vProcess5"/>
    <dgm:cxn modelId="{66546E1B-7441-46D0-A103-5D897CC51543}" type="presOf" srcId="{19C002D4-CAF4-4EE2-9DD1-ECB5B5B2631C}" destId="{ED110861-CF8A-42EA-9888-3F31D8CF2C74}" srcOrd="0" destOrd="0" presId="urn:microsoft.com/office/officeart/2005/8/layout/vProcess5"/>
    <dgm:cxn modelId="{E7530420-8860-4294-B3D6-A585B4C5D8D4}" type="presOf" srcId="{11E7EF5F-D462-476B-9015-E0DE4C7069C6}" destId="{BA7E0721-7851-41C8-B4B7-248BE1890817}" srcOrd="1" destOrd="0" presId="urn:microsoft.com/office/officeart/2005/8/layout/vProcess5"/>
    <dgm:cxn modelId="{C9905525-B9E6-4736-AA5A-F52DA6BD9FD7}" srcId="{19C002D4-CAF4-4EE2-9DD1-ECB5B5B2631C}" destId="{E2646695-5B39-4691-A192-2AA0D447C2B1}" srcOrd="0" destOrd="0" parTransId="{1F99F1B9-D59F-40D0-AEFC-C458B1EC13E9}" sibTransId="{3804A0C5-84F6-4979-946C-2CB5C6BAC859}"/>
    <dgm:cxn modelId="{7BD4C835-DB82-48B8-8BC6-AD206459353A}" type="presOf" srcId="{9DB82EB0-7C26-4D93-9969-FE281D355045}" destId="{097E9ABC-31C6-46A0-ACBF-277977657282}" srcOrd="0" destOrd="0" presId="urn:microsoft.com/office/officeart/2005/8/layout/vProcess5"/>
    <dgm:cxn modelId="{FD32713C-A0B7-4BC8-A28C-907B74DF22D8}" type="presOf" srcId="{3804A0C5-84F6-4979-946C-2CB5C6BAC859}" destId="{3B6A0764-A82D-4002-B7E3-64D081F53E21}" srcOrd="0" destOrd="0" presId="urn:microsoft.com/office/officeart/2005/8/layout/vProcess5"/>
    <dgm:cxn modelId="{B4A60E45-0816-41E9-BD0B-70C543A3081A}" type="presOf" srcId="{E2646695-5B39-4691-A192-2AA0D447C2B1}" destId="{C8450D3B-B70B-45E1-A2AF-CF81690D80BA}" srcOrd="0" destOrd="0" presId="urn:microsoft.com/office/officeart/2005/8/layout/vProcess5"/>
    <dgm:cxn modelId="{F1E73C7A-6EF7-4A5D-BEAA-EE1D7185DEAE}" srcId="{19C002D4-CAF4-4EE2-9DD1-ECB5B5B2631C}" destId="{4108F241-83A3-4CF3-9E6E-68DC0088A2D5}" srcOrd="1" destOrd="0" parTransId="{D3C6F65C-07A0-46C1-8B33-8551047F47F5}" sibTransId="{9DB82EB0-7C26-4D93-9969-FE281D355045}"/>
    <dgm:cxn modelId="{43A69F7F-D894-44AB-9CBE-60667FC0CFA1}" srcId="{19C002D4-CAF4-4EE2-9DD1-ECB5B5B2631C}" destId="{11E7EF5F-D462-476B-9015-E0DE4C7069C6}" srcOrd="3" destOrd="0" parTransId="{B4EEB555-7FD1-47C9-9602-7E15D53C9AF3}" sibTransId="{2FA62753-859B-4444-BE0D-89E6B7D02D17}"/>
    <dgm:cxn modelId="{84EE7380-E9F9-440C-B84F-F6CBD3A3A56D}" type="presOf" srcId="{11E7EF5F-D462-476B-9015-E0DE4C7069C6}" destId="{36DFD17C-C428-473E-AEC7-299021173630}" srcOrd="0" destOrd="0" presId="urn:microsoft.com/office/officeart/2005/8/layout/vProcess5"/>
    <dgm:cxn modelId="{C86A258D-66E3-4C3C-BBE4-9A79730A7802}" type="presOf" srcId="{235E1A53-693E-4F59-97F9-2F3C1E5EA2A7}" destId="{A86D18F5-5791-4B9C-A3EB-DDA99E409B76}" srcOrd="0" destOrd="0" presId="urn:microsoft.com/office/officeart/2005/8/layout/vProcess5"/>
    <dgm:cxn modelId="{5E435F8D-95B5-4895-9E3E-6544974D0358}" type="presOf" srcId="{C961C08B-E964-424C-98E0-17BA17B704A0}" destId="{4262F981-20B6-48F1-8B4E-80E403FB9AA8}" srcOrd="0" destOrd="0" presId="urn:microsoft.com/office/officeart/2005/8/layout/vProcess5"/>
    <dgm:cxn modelId="{1639B392-789D-4B64-8D3C-6A241C6AFA03}" type="presOf" srcId="{235E1A53-693E-4F59-97F9-2F3C1E5EA2A7}" destId="{56ADA233-5850-48C1-871D-A3893E3C3202}" srcOrd="1" destOrd="0" presId="urn:microsoft.com/office/officeart/2005/8/layout/vProcess5"/>
    <dgm:cxn modelId="{DFF6C993-5A69-4CA9-BA42-DB10A09F7233}" type="presOf" srcId="{4108F241-83A3-4CF3-9E6E-68DC0088A2D5}" destId="{8E83DEB6-A163-41A2-8031-5B2BF742CF01}" srcOrd="0" destOrd="0" presId="urn:microsoft.com/office/officeart/2005/8/layout/vProcess5"/>
    <dgm:cxn modelId="{D79F04AF-E71F-414C-AE3D-A494847B5B07}" srcId="{19C002D4-CAF4-4EE2-9DD1-ECB5B5B2631C}" destId="{C961C08B-E964-424C-98E0-17BA17B704A0}" srcOrd="4" destOrd="0" parTransId="{3D7C00F3-B95D-4807-BEC7-CB43CA2270D1}" sibTransId="{80D7B93B-8DC0-4B37-9313-4303295C119B}"/>
    <dgm:cxn modelId="{F30F17C0-A930-4E23-96FD-F49636F9E5F6}" type="presOf" srcId="{2FA62753-859B-4444-BE0D-89E6B7D02D17}" destId="{BCDEBE57-5B5A-45BB-A9B0-877ED6E285AE}" srcOrd="0" destOrd="0" presId="urn:microsoft.com/office/officeart/2005/8/layout/vProcess5"/>
    <dgm:cxn modelId="{2C2907E1-3FE7-4D10-8172-8CF2B981F18B}" type="presOf" srcId="{4108F241-83A3-4CF3-9E6E-68DC0088A2D5}" destId="{009E65C6-2B1F-4A5E-A50F-2C206216FCF5}" srcOrd="1" destOrd="0" presId="urn:microsoft.com/office/officeart/2005/8/layout/vProcess5"/>
    <dgm:cxn modelId="{5ADBDDEA-052E-4F88-8DBD-087241235714}" type="presOf" srcId="{85FB9B4E-5B3D-41A8-B6CA-61EB6AF41F71}" destId="{9A40CE9D-8138-4179-9091-3668C0251765}" srcOrd="0" destOrd="0" presId="urn:microsoft.com/office/officeart/2005/8/layout/vProcess5"/>
    <dgm:cxn modelId="{0D8729F7-F58C-4B34-80C7-1A8C07453A20}" srcId="{19C002D4-CAF4-4EE2-9DD1-ECB5B5B2631C}" destId="{235E1A53-693E-4F59-97F9-2F3C1E5EA2A7}" srcOrd="2" destOrd="0" parTransId="{9CE3E8BD-FB5D-40BE-B8D3-7DBAC4FB3A1E}" sibTransId="{85FB9B4E-5B3D-41A8-B6CA-61EB6AF41F71}"/>
    <dgm:cxn modelId="{24D443F8-D47D-44A5-8E59-5A3749FF828F}" type="presOf" srcId="{C961C08B-E964-424C-98E0-17BA17B704A0}" destId="{2010DCF3-00FB-466D-B88A-461CBEDD08FE}" srcOrd="1" destOrd="0" presId="urn:microsoft.com/office/officeart/2005/8/layout/vProcess5"/>
    <dgm:cxn modelId="{DC6D8D84-B6E3-49BD-A940-44F467249F76}" type="presParOf" srcId="{ED110861-CF8A-42EA-9888-3F31D8CF2C74}" destId="{2A574F91-2B4A-4426-AA35-FB4AA1DD2779}" srcOrd="0" destOrd="0" presId="urn:microsoft.com/office/officeart/2005/8/layout/vProcess5"/>
    <dgm:cxn modelId="{96E293FA-0E42-4516-B641-5B54D430D316}" type="presParOf" srcId="{ED110861-CF8A-42EA-9888-3F31D8CF2C74}" destId="{C8450D3B-B70B-45E1-A2AF-CF81690D80BA}" srcOrd="1" destOrd="0" presId="urn:microsoft.com/office/officeart/2005/8/layout/vProcess5"/>
    <dgm:cxn modelId="{228EFB28-2DFB-420D-8B2B-33DFE77221FF}" type="presParOf" srcId="{ED110861-CF8A-42EA-9888-3F31D8CF2C74}" destId="{8E83DEB6-A163-41A2-8031-5B2BF742CF01}" srcOrd="2" destOrd="0" presId="urn:microsoft.com/office/officeart/2005/8/layout/vProcess5"/>
    <dgm:cxn modelId="{64994A97-75D1-4750-9C84-65FFCADEB9A9}" type="presParOf" srcId="{ED110861-CF8A-42EA-9888-3F31D8CF2C74}" destId="{A86D18F5-5791-4B9C-A3EB-DDA99E409B76}" srcOrd="3" destOrd="0" presId="urn:microsoft.com/office/officeart/2005/8/layout/vProcess5"/>
    <dgm:cxn modelId="{DFC98E2A-2CA9-4770-8C9B-A6E767908B91}" type="presParOf" srcId="{ED110861-CF8A-42EA-9888-3F31D8CF2C74}" destId="{36DFD17C-C428-473E-AEC7-299021173630}" srcOrd="4" destOrd="0" presId="urn:microsoft.com/office/officeart/2005/8/layout/vProcess5"/>
    <dgm:cxn modelId="{593831C7-CA3C-4733-8B93-7C2FD16EB35D}" type="presParOf" srcId="{ED110861-CF8A-42EA-9888-3F31D8CF2C74}" destId="{4262F981-20B6-48F1-8B4E-80E403FB9AA8}" srcOrd="5" destOrd="0" presId="urn:microsoft.com/office/officeart/2005/8/layout/vProcess5"/>
    <dgm:cxn modelId="{04783566-A86E-4CC5-9085-BDA3B6F9E974}" type="presParOf" srcId="{ED110861-CF8A-42EA-9888-3F31D8CF2C74}" destId="{3B6A0764-A82D-4002-B7E3-64D081F53E21}" srcOrd="6" destOrd="0" presId="urn:microsoft.com/office/officeart/2005/8/layout/vProcess5"/>
    <dgm:cxn modelId="{BF29E47D-2519-44ED-BF9D-E3DBD4D3EAFC}" type="presParOf" srcId="{ED110861-CF8A-42EA-9888-3F31D8CF2C74}" destId="{097E9ABC-31C6-46A0-ACBF-277977657282}" srcOrd="7" destOrd="0" presId="urn:microsoft.com/office/officeart/2005/8/layout/vProcess5"/>
    <dgm:cxn modelId="{1BD5F349-1E25-4E75-ACAB-F56D66FF9D86}" type="presParOf" srcId="{ED110861-CF8A-42EA-9888-3F31D8CF2C74}" destId="{9A40CE9D-8138-4179-9091-3668C0251765}" srcOrd="8" destOrd="0" presId="urn:microsoft.com/office/officeart/2005/8/layout/vProcess5"/>
    <dgm:cxn modelId="{97A1B686-31CB-464F-BDA5-8EF962DC74FA}" type="presParOf" srcId="{ED110861-CF8A-42EA-9888-3F31D8CF2C74}" destId="{BCDEBE57-5B5A-45BB-A9B0-877ED6E285AE}" srcOrd="9" destOrd="0" presId="urn:microsoft.com/office/officeart/2005/8/layout/vProcess5"/>
    <dgm:cxn modelId="{E873584C-D885-48BA-8C90-8F9A82CB3AC7}" type="presParOf" srcId="{ED110861-CF8A-42EA-9888-3F31D8CF2C74}" destId="{3F847A58-0153-4FAA-9E7D-59C7A9489B1B}" srcOrd="10" destOrd="0" presId="urn:microsoft.com/office/officeart/2005/8/layout/vProcess5"/>
    <dgm:cxn modelId="{C27D4D19-504C-4801-A745-4299926163E7}" type="presParOf" srcId="{ED110861-CF8A-42EA-9888-3F31D8CF2C74}" destId="{009E65C6-2B1F-4A5E-A50F-2C206216FCF5}" srcOrd="11" destOrd="0" presId="urn:microsoft.com/office/officeart/2005/8/layout/vProcess5"/>
    <dgm:cxn modelId="{1DB3629A-DD13-4DA9-92F3-6D79CA1FA72F}" type="presParOf" srcId="{ED110861-CF8A-42EA-9888-3F31D8CF2C74}" destId="{56ADA233-5850-48C1-871D-A3893E3C3202}" srcOrd="12" destOrd="0" presId="urn:microsoft.com/office/officeart/2005/8/layout/vProcess5"/>
    <dgm:cxn modelId="{82AFDDFD-14A7-4EF7-974E-A755F9A91201}" type="presParOf" srcId="{ED110861-CF8A-42EA-9888-3F31D8CF2C74}" destId="{BA7E0721-7851-41C8-B4B7-248BE1890817}" srcOrd="13" destOrd="0" presId="urn:microsoft.com/office/officeart/2005/8/layout/vProcess5"/>
    <dgm:cxn modelId="{D931D6FA-2384-41EF-A3DD-CA5FC309B880}" type="presParOf" srcId="{ED110861-CF8A-42EA-9888-3F31D8CF2C74}" destId="{2010DCF3-00FB-466D-B88A-461CBEDD08FE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6B74D4-2D4C-42EA-8EFC-35120BBFB1B9}" type="doc">
      <dgm:prSet loTypeId="urn:microsoft.com/office/officeart/2018/2/layout/IconLabelDescriptionList" loCatId="icon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F994C98-FC63-4373-9306-6BF9982ED8C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Focused on testing the OpenCart e-commerce platform manually to ensure functionality, usability, and user experience.</a:t>
          </a:r>
        </a:p>
      </dgm:t>
    </dgm:pt>
    <dgm:pt modelId="{A0E4670E-3BF5-4191-9CA1-C239B5021A96}" type="parTrans" cxnId="{E5E55E9D-2D72-402E-8E4D-62CC639E767B}">
      <dgm:prSet/>
      <dgm:spPr/>
      <dgm:t>
        <a:bodyPr/>
        <a:lstStyle/>
        <a:p>
          <a:endParaRPr lang="en-US"/>
        </a:p>
      </dgm:t>
    </dgm:pt>
    <dgm:pt modelId="{61B98652-5E07-418F-BF3E-089A2B49415C}" type="sibTrans" cxnId="{E5E55E9D-2D72-402E-8E4D-62CC639E767B}">
      <dgm:prSet/>
      <dgm:spPr/>
      <dgm:t>
        <a:bodyPr/>
        <a:lstStyle/>
        <a:p>
          <a:endParaRPr lang="en-US"/>
        </a:p>
      </dgm:t>
    </dgm:pt>
    <dgm:pt modelId="{661E6486-AE53-4555-9E4C-24E2A4938E6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Designed comprehensive </a:t>
          </a:r>
          <a:r>
            <a:rPr lang="en-US" b="1" dirty="0"/>
            <a:t>test scenarios</a:t>
          </a:r>
          <a:r>
            <a:rPr lang="en-US" dirty="0"/>
            <a:t> and </a:t>
          </a:r>
          <a:r>
            <a:rPr lang="en-US" b="1" dirty="0"/>
            <a:t>test cases</a:t>
          </a:r>
          <a:r>
            <a:rPr lang="en-US" dirty="0"/>
            <a:t> covering core functionalities like:</a:t>
          </a:r>
        </a:p>
        <a:p>
          <a:pPr>
            <a:lnSpc>
              <a:spcPct val="100000"/>
            </a:lnSpc>
            <a:defRPr b="1"/>
          </a:pPr>
          <a:r>
            <a:rPr lang="en-US" b="0" dirty="0"/>
            <a:t>User registration and login</a:t>
          </a:r>
        </a:p>
        <a:p>
          <a:pPr>
            <a:lnSpc>
              <a:spcPct val="100000"/>
            </a:lnSpc>
            <a:defRPr b="1"/>
          </a:pPr>
          <a:r>
            <a:rPr lang="en-US" b="0" dirty="0"/>
            <a:t>Product search and filtering</a:t>
          </a:r>
        </a:p>
        <a:p>
          <a:pPr>
            <a:lnSpc>
              <a:spcPct val="100000"/>
            </a:lnSpc>
            <a:defRPr b="1"/>
          </a:pPr>
          <a:r>
            <a:rPr lang="en-US" b="0" dirty="0"/>
            <a:t>Adding products to cart</a:t>
          </a:r>
        </a:p>
        <a:p>
          <a:pPr>
            <a:lnSpc>
              <a:spcPct val="100000"/>
            </a:lnSpc>
            <a:defRPr b="1"/>
          </a:pPr>
          <a:r>
            <a:rPr lang="en-US" b="0" dirty="0"/>
            <a:t>Checkout and payment process</a:t>
          </a:r>
        </a:p>
        <a:p>
          <a:pPr>
            <a:lnSpc>
              <a:spcPct val="100000"/>
            </a:lnSpc>
            <a:defRPr b="1"/>
          </a:pPr>
          <a:r>
            <a:rPr lang="en-US" b="0" dirty="0"/>
            <a:t>Order history and tracking</a:t>
          </a:r>
        </a:p>
      </dgm:t>
    </dgm:pt>
    <dgm:pt modelId="{1149B81F-3C92-4141-82C9-00A313EAE35A}" type="parTrans" cxnId="{4AE7D391-5CEF-4479-AECD-7DB79E841FC0}">
      <dgm:prSet/>
      <dgm:spPr/>
      <dgm:t>
        <a:bodyPr/>
        <a:lstStyle/>
        <a:p>
          <a:endParaRPr lang="en-US"/>
        </a:p>
      </dgm:t>
    </dgm:pt>
    <dgm:pt modelId="{0A4B2438-2A27-49FC-849B-F9DB4AC4580A}" type="sibTrans" cxnId="{4AE7D391-5CEF-4479-AECD-7DB79E841FC0}">
      <dgm:prSet/>
      <dgm:spPr/>
      <dgm:t>
        <a:bodyPr/>
        <a:lstStyle/>
        <a:p>
          <a:endParaRPr lang="en-US"/>
        </a:p>
      </dgm:t>
    </dgm:pt>
    <dgm:pt modelId="{160AC698-A17C-47C9-8596-64D6985ABCB4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3A388861-6331-4C53-9271-8A3E8822FC1C}" type="parTrans" cxnId="{DC1B55B3-DFB0-4029-A74C-4B0E819E5E55}">
      <dgm:prSet/>
      <dgm:spPr/>
      <dgm:t>
        <a:bodyPr/>
        <a:lstStyle/>
        <a:p>
          <a:endParaRPr lang="en-US"/>
        </a:p>
      </dgm:t>
    </dgm:pt>
    <dgm:pt modelId="{98221ED0-6CEC-4102-AC33-F880B7A1CB43}" type="sibTrans" cxnId="{DC1B55B3-DFB0-4029-A74C-4B0E819E5E55}">
      <dgm:prSet/>
      <dgm:spPr/>
      <dgm:t>
        <a:bodyPr/>
        <a:lstStyle/>
        <a:p>
          <a:endParaRPr lang="en-US"/>
        </a:p>
      </dgm:t>
    </dgm:pt>
    <dgm:pt modelId="{BCD9C71F-FEA6-4A05-BD90-26257FDA3BA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Conducted </a:t>
          </a:r>
          <a:r>
            <a:rPr lang="en-US" b="1" dirty="0"/>
            <a:t>exploratory testing</a:t>
          </a:r>
          <a:r>
            <a:rPr lang="en-US" dirty="0"/>
            <a:t> to uncover unexpected behaviors.</a:t>
          </a:r>
        </a:p>
      </dgm:t>
    </dgm:pt>
    <dgm:pt modelId="{390DA8DE-EC91-4749-AABB-45ED485639E9}" type="parTrans" cxnId="{1DD8094B-764F-479A-8B5D-AD9EA2A7F383}">
      <dgm:prSet/>
      <dgm:spPr/>
      <dgm:t>
        <a:bodyPr/>
        <a:lstStyle/>
        <a:p>
          <a:endParaRPr lang="en-US"/>
        </a:p>
      </dgm:t>
    </dgm:pt>
    <dgm:pt modelId="{3CB46114-93E9-4081-94DB-0E266DEEF121}" type="sibTrans" cxnId="{1DD8094B-764F-479A-8B5D-AD9EA2A7F383}">
      <dgm:prSet/>
      <dgm:spPr/>
      <dgm:t>
        <a:bodyPr/>
        <a:lstStyle/>
        <a:p>
          <a:endParaRPr lang="en-US"/>
        </a:p>
      </dgm:t>
    </dgm:pt>
    <dgm:pt modelId="{D63D6B4A-81FC-40A9-9A23-D71B67C771B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Reported </a:t>
          </a:r>
          <a:r>
            <a:rPr lang="en-US" b="1"/>
            <a:t>bugs and issues</a:t>
          </a:r>
          <a:r>
            <a:rPr lang="en-US"/>
            <a:t> clearly to the team for fixing.</a:t>
          </a:r>
        </a:p>
      </dgm:t>
    </dgm:pt>
    <dgm:pt modelId="{113523A1-BB0D-4450-A7A6-4090037E147A}" type="parTrans" cxnId="{D4E5D0AD-0936-4E57-ADFF-2566DED4FA21}">
      <dgm:prSet/>
      <dgm:spPr/>
      <dgm:t>
        <a:bodyPr/>
        <a:lstStyle/>
        <a:p>
          <a:endParaRPr lang="en-US"/>
        </a:p>
      </dgm:t>
    </dgm:pt>
    <dgm:pt modelId="{31B1AC7E-B1BE-4C78-991D-E517BD4E9493}" type="sibTrans" cxnId="{D4E5D0AD-0936-4E57-ADFF-2566DED4FA21}">
      <dgm:prSet/>
      <dgm:spPr/>
      <dgm:t>
        <a:bodyPr/>
        <a:lstStyle/>
        <a:p>
          <a:endParaRPr lang="en-US"/>
        </a:p>
      </dgm:t>
    </dgm:pt>
    <dgm:pt modelId="{6991CE69-786E-4804-B2F6-7ED776593FA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Verified system behavior after bug fixes through </a:t>
          </a:r>
          <a:r>
            <a:rPr lang="en-US" b="1" dirty="0"/>
            <a:t>regression testing</a:t>
          </a:r>
          <a:r>
            <a:rPr lang="en-US" dirty="0"/>
            <a:t>.</a:t>
          </a:r>
        </a:p>
      </dgm:t>
    </dgm:pt>
    <dgm:pt modelId="{B73A83AE-4AAF-47C5-A328-5FE1F2917926}" type="parTrans" cxnId="{2F608B85-3745-4808-8A34-3A661B325875}">
      <dgm:prSet/>
      <dgm:spPr/>
      <dgm:t>
        <a:bodyPr/>
        <a:lstStyle/>
        <a:p>
          <a:endParaRPr lang="en-US"/>
        </a:p>
      </dgm:t>
    </dgm:pt>
    <dgm:pt modelId="{2EFC0964-38F9-4228-BE0B-F939813790B9}" type="sibTrans" cxnId="{2F608B85-3745-4808-8A34-3A661B325875}">
      <dgm:prSet/>
      <dgm:spPr/>
      <dgm:t>
        <a:bodyPr/>
        <a:lstStyle/>
        <a:p>
          <a:endParaRPr lang="en-US"/>
        </a:p>
      </dgm:t>
    </dgm:pt>
    <dgm:pt modelId="{CAF91F75-C6AB-43BD-BB86-A849FF315676}" type="pres">
      <dgm:prSet presAssocID="{DE6B74D4-2D4C-42EA-8EFC-35120BBFB1B9}" presName="root" presStyleCnt="0">
        <dgm:presLayoutVars>
          <dgm:dir/>
          <dgm:resizeHandles val="exact"/>
        </dgm:presLayoutVars>
      </dgm:prSet>
      <dgm:spPr/>
    </dgm:pt>
    <dgm:pt modelId="{699E35F1-7E14-45C3-897A-B2898E7A4BA4}" type="pres">
      <dgm:prSet presAssocID="{3F994C98-FC63-4373-9306-6BF9982ED8CC}" presName="compNode" presStyleCnt="0"/>
      <dgm:spPr/>
    </dgm:pt>
    <dgm:pt modelId="{BD31A818-F153-4599-9577-BF82796D59BA}" type="pres">
      <dgm:prSet presAssocID="{3F994C98-FC63-4373-9306-6BF9982ED8C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789C8BD0-D7C7-414F-950B-C64EA55D3396}" type="pres">
      <dgm:prSet presAssocID="{3F994C98-FC63-4373-9306-6BF9982ED8CC}" presName="iconSpace" presStyleCnt="0"/>
      <dgm:spPr/>
    </dgm:pt>
    <dgm:pt modelId="{BA95CA28-AD09-455A-9682-E8995B4D1E02}" type="pres">
      <dgm:prSet presAssocID="{3F994C98-FC63-4373-9306-6BF9982ED8CC}" presName="parTx" presStyleLbl="revTx" presStyleIdx="0" presStyleCnt="10">
        <dgm:presLayoutVars>
          <dgm:chMax val="0"/>
          <dgm:chPref val="0"/>
        </dgm:presLayoutVars>
      </dgm:prSet>
      <dgm:spPr/>
    </dgm:pt>
    <dgm:pt modelId="{4563E3A8-3C7F-4333-8412-C7C53C675C75}" type="pres">
      <dgm:prSet presAssocID="{3F994C98-FC63-4373-9306-6BF9982ED8CC}" presName="txSpace" presStyleCnt="0"/>
      <dgm:spPr/>
    </dgm:pt>
    <dgm:pt modelId="{5F63F8CD-76FA-4E8F-BA93-545E5565C618}" type="pres">
      <dgm:prSet presAssocID="{3F994C98-FC63-4373-9306-6BF9982ED8CC}" presName="desTx" presStyleLbl="revTx" presStyleIdx="1" presStyleCnt="10">
        <dgm:presLayoutVars/>
      </dgm:prSet>
      <dgm:spPr/>
    </dgm:pt>
    <dgm:pt modelId="{9182420A-E53D-4B48-9967-8F793E9776EF}" type="pres">
      <dgm:prSet presAssocID="{61B98652-5E07-418F-BF3E-089A2B49415C}" presName="sibTrans" presStyleCnt="0"/>
      <dgm:spPr/>
    </dgm:pt>
    <dgm:pt modelId="{F6D1E54B-3A68-4046-84E0-BBAC2B22CCE7}" type="pres">
      <dgm:prSet presAssocID="{661E6486-AE53-4555-9E4C-24E2A4938E69}" presName="compNode" presStyleCnt="0"/>
      <dgm:spPr/>
    </dgm:pt>
    <dgm:pt modelId="{C6EA3538-1416-49AB-8932-A757F3B39246}" type="pres">
      <dgm:prSet presAssocID="{661E6486-AE53-4555-9E4C-24E2A4938E6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927A0C21-A841-4383-8D01-B1A3FFDD1114}" type="pres">
      <dgm:prSet presAssocID="{661E6486-AE53-4555-9E4C-24E2A4938E69}" presName="iconSpace" presStyleCnt="0"/>
      <dgm:spPr/>
    </dgm:pt>
    <dgm:pt modelId="{FBA399FC-FCDF-4CC9-878F-ED782F58F89B}" type="pres">
      <dgm:prSet presAssocID="{661E6486-AE53-4555-9E4C-24E2A4938E69}" presName="parTx" presStyleLbl="revTx" presStyleIdx="2" presStyleCnt="10" custScaleX="145583" custScaleY="99618">
        <dgm:presLayoutVars>
          <dgm:chMax val="0"/>
          <dgm:chPref val="0"/>
        </dgm:presLayoutVars>
      </dgm:prSet>
      <dgm:spPr/>
    </dgm:pt>
    <dgm:pt modelId="{2D94D88A-0712-4C5E-8E87-1590C08FC5E8}" type="pres">
      <dgm:prSet presAssocID="{661E6486-AE53-4555-9E4C-24E2A4938E69}" presName="txSpace" presStyleCnt="0"/>
      <dgm:spPr/>
    </dgm:pt>
    <dgm:pt modelId="{AC0C9346-D6C7-47CE-9B37-4D2437A01BA6}" type="pres">
      <dgm:prSet presAssocID="{661E6486-AE53-4555-9E4C-24E2A4938E69}" presName="desTx" presStyleLbl="revTx" presStyleIdx="3" presStyleCnt="10" custScaleX="147553" custLinFactY="-4600000" custLinFactNeighborX="914" custLinFactNeighborY="-4614544">
        <dgm:presLayoutVars/>
      </dgm:prSet>
      <dgm:spPr/>
    </dgm:pt>
    <dgm:pt modelId="{C90A7277-9582-4177-B77E-92CCB52187B9}" type="pres">
      <dgm:prSet presAssocID="{0A4B2438-2A27-49FC-849B-F9DB4AC4580A}" presName="sibTrans" presStyleCnt="0"/>
      <dgm:spPr/>
    </dgm:pt>
    <dgm:pt modelId="{09AB074B-C26A-4EF3-9E77-7EEB67062A63}" type="pres">
      <dgm:prSet presAssocID="{BCD9C71F-FEA6-4A05-BD90-26257FDA3BAA}" presName="compNode" presStyleCnt="0"/>
      <dgm:spPr/>
    </dgm:pt>
    <dgm:pt modelId="{1697AC7F-1F7E-475E-A94D-96E02E08952B}" type="pres">
      <dgm:prSet presAssocID="{BCD9C71F-FEA6-4A05-BD90-26257FDA3BA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g under Magnifying Glass"/>
        </a:ext>
      </dgm:extLst>
    </dgm:pt>
    <dgm:pt modelId="{56B3E3CE-816B-4AAD-BBBD-B96511FD0804}" type="pres">
      <dgm:prSet presAssocID="{BCD9C71F-FEA6-4A05-BD90-26257FDA3BAA}" presName="iconSpace" presStyleCnt="0"/>
      <dgm:spPr/>
    </dgm:pt>
    <dgm:pt modelId="{E0207F13-562E-48D0-AE27-44DC7C9C4423}" type="pres">
      <dgm:prSet presAssocID="{BCD9C71F-FEA6-4A05-BD90-26257FDA3BAA}" presName="parTx" presStyleLbl="revTx" presStyleIdx="4" presStyleCnt="10">
        <dgm:presLayoutVars>
          <dgm:chMax val="0"/>
          <dgm:chPref val="0"/>
        </dgm:presLayoutVars>
      </dgm:prSet>
      <dgm:spPr/>
    </dgm:pt>
    <dgm:pt modelId="{C8231C69-5DC1-40D1-A3EF-3E93829B9CAA}" type="pres">
      <dgm:prSet presAssocID="{BCD9C71F-FEA6-4A05-BD90-26257FDA3BAA}" presName="txSpace" presStyleCnt="0"/>
      <dgm:spPr/>
    </dgm:pt>
    <dgm:pt modelId="{C2C9F295-45B2-4F22-B435-05D0A5CBD724}" type="pres">
      <dgm:prSet presAssocID="{BCD9C71F-FEA6-4A05-BD90-26257FDA3BAA}" presName="desTx" presStyleLbl="revTx" presStyleIdx="5" presStyleCnt="10">
        <dgm:presLayoutVars/>
      </dgm:prSet>
      <dgm:spPr/>
    </dgm:pt>
    <dgm:pt modelId="{0C4E1CC9-593C-4ABC-B923-D22C3E8D66BA}" type="pres">
      <dgm:prSet presAssocID="{3CB46114-93E9-4081-94DB-0E266DEEF121}" presName="sibTrans" presStyleCnt="0"/>
      <dgm:spPr/>
    </dgm:pt>
    <dgm:pt modelId="{5DF96907-C0EC-4A1E-9BEB-1853F9CC481D}" type="pres">
      <dgm:prSet presAssocID="{D63D6B4A-81FC-40A9-9A23-D71B67C771B8}" presName="compNode" presStyleCnt="0"/>
      <dgm:spPr/>
    </dgm:pt>
    <dgm:pt modelId="{AE53C53E-3634-462C-A183-8256C1D165AA}" type="pres">
      <dgm:prSet presAssocID="{D63D6B4A-81FC-40A9-9A23-D71B67C771B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g"/>
        </a:ext>
      </dgm:extLst>
    </dgm:pt>
    <dgm:pt modelId="{3651D9D9-88D2-4B56-AF92-E9EE38E773DE}" type="pres">
      <dgm:prSet presAssocID="{D63D6B4A-81FC-40A9-9A23-D71B67C771B8}" presName="iconSpace" presStyleCnt="0"/>
      <dgm:spPr/>
    </dgm:pt>
    <dgm:pt modelId="{65D60B86-0FB5-4C2F-AFF4-6EE49031D0B5}" type="pres">
      <dgm:prSet presAssocID="{D63D6B4A-81FC-40A9-9A23-D71B67C771B8}" presName="parTx" presStyleLbl="revTx" presStyleIdx="6" presStyleCnt="10">
        <dgm:presLayoutVars>
          <dgm:chMax val="0"/>
          <dgm:chPref val="0"/>
        </dgm:presLayoutVars>
      </dgm:prSet>
      <dgm:spPr/>
    </dgm:pt>
    <dgm:pt modelId="{AB747715-F807-462D-9D6F-4B84AEF4FF0E}" type="pres">
      <dgm:prSet presAssocID="{D63D6B4A-81FC-40A9-9A23-D71B67C771B8}" presName="txSpace" presStyleCnt="0"/>
      <dgm:spPr/>
    </dgm:pt>
    <dgm:pt modelId="{02806230-3DFF-4381-9978-3FCB7B333EAB}" type="pres">
      <dgm:prSet presAssocID="{D63D6B4A-81FC-40A9-9A23-D71B67C771B8}" presName="desTx" presStyleLbl="revTx" presStyleIdx="7" presStyleCnt="10">
        <dgm:presLayoutVars/>
      </dgm:prSet>
      <dgm:spPr/>
    </dgm:pt>
    <dgm:pt modelId="{64D73375-ABEA-4AB8-8CB3-9D60E477A84C}" type="pres">
      <dgm:prSet presAssocID="{31B1AC7E-B1BE-4C78-991D-E517BD4E9493}" presName="sibTrans" presStyleCnt="0"/>
      <dgm:spPr/>
    </dgm:pt>
    <dgm:pt modelId="{3D773C4C-C2AC-4EEA-AB41-1C6B72A7D825}" type="pres">
      <dgm:prSet presAssocID="{6991CE69-786E-4804-B2F6-7ED776593FAB}" presName="compNode" presStyleCnt="0"/>
      <dgm:spPr/>
    </dgm:pt>
    <dgm:pt modelId="{0E6A668E-6EC4-4FCF-AE48-D80A29B15E05}" type="pres">
      <dgm:prSet presAssocID="{6991CE69-786E-4804-B2F6-7ED776593FA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g spray"/>
        </a:ext>
      </dgm:extLst>
    </dgm:pt>
    <dgm:pt modelId="{40F4FEDE-0A20-441C-ABB5-C6BB30704F30}" type="pres">
      <dgm:prSet presAssocID="{6991CE69-786E-4804-B2F6-7ED776593FAB}" presName="iconSpace" presStyleCnt="0"/>
      <dgm:spPr/>
    </dgm:pt>
    <dgm:pt modelId="{5ABDE65B-CD0F-4684-879E-7FCC9CA9094E}" type="pres">
      <dgm:prSet presAssocID="{6991CE69-786E-4804-B2F6-7ED776593FAB}" presName="parTx" presStyleLbl="revTx" presStyleIdx="8" presStyleCnt="10">
        <dgm:presLayoutVars>
          <dgm:chMax val="0"/>
          <dgm:chPref val="0"/>
        </dgm:presLayoutVars>
      </dgm:prSet>
      <dgm:spPr/>
    </dgm:pt>
    <dgm:pt modelId="{A5022FEF-ED8C-482C-A4C1-BF0B2F5C00C1}" type="pres">
      <dgm:prSet presAssocID="{6991CE69-786E-4804-B2F6-7ED776593FAB}" presName="txSpace" presStyleCnt="0"/>
      <dgm:spPr/>
    </dgm:pt>
    <dgm:pt modelId="{C3B57708-F2DA-4AC9-9935-D99E36B6E107}" type="pres">
      <dgm:prSet presAssocID="{6991CE69-786E-4804-B2F6-7ED776593FAB}" presName="desTx" presStyleLbl="revTx" presStyleIdx="9" presStyleCnt="10">
        <dgm:presLayoutVars/>
      </dgm:prSet>
      <dgm:spPr/>
    </dgm:pt>
  </dgm:ptLst>
  <dgm:cxnLst>
    <dgm:cxn modelId="{39426329-AFB2-4621-89F5-1584C1D37905}" type="presOf" srcId="{DE6B74D4-2D4C-42EA-8EFC-35120BBFB1B9}" destId="{CAF91F75-C6AB-43BD-BB86-A849FF315676}" srcOrd="0" destOrd="0" presId="urn:microsoft.com/office/officeart/2018/2/layout/IconLabelDescriptionList"/>
    <dgm:cxn modelId="{1DD8094B-764F-479A-8B5D-AD9EA2A7F383}" srcId="{DE6B74D4-2D4C-42EA-8EFC-35120BBFB1B9}" destId="{BCD9C71F-FEA6-4A05-BD90-26257FDA3BAA}" srcOrd="2" destOrd="0" parTransId="{390DA8DE-EC91-4749-AABB-45ED485639E9}" sibTransId="{3CB46114-93E9-4081-94DB-0E266DEEF121}"/>
    <dgm:cxn modelId="{4BF0E554-B15F-460F-AB14-1233D87BA97F}" type="presOf" srcId="{BCD9C71F-FEA6-4A05-BD90-26257FDA3BAA}" destId="{E0207F13-562E-48D0-AE27-44DC7C9C4423}" srcOrd="0" destOrd="0" presId="urn:microsoft.com/office/officeart/2018/2/layout/IconLabelDescriptionList"/>
    <dgm:cxn modelId="{2F608B85-3745-4808-8A34-3A661B325875}" srcId="{DE6B74D4-2D4C-42EA-8EFC-35120BBFB1B9}" destId="{6991CE69-786E-4804-B2F6-7ED776593FAB}" srcOrd="4" destOrd="0" parTransId="{B73A83AE-4AAF-47C5-A328-5FE1F2917926}" sibTransId="{2EFC0964-38F9-4228-BE0B-F939813790B9}"/>
    <dgm:cxn modelId="{4AE7D391-5CEF-4479-AECD-7DB79E841FC0}" srcId="{DE6B74D4-2D4C-42EA-8EFC-35120BBFB1B9}" destId="{661E6486-AE53-4555-9E4C-24E2A4938E69}" srcOrd="1" destOrd="0" parTransId="{1149B81F-3C92-4141-82C9-00A313EAE35A}" sibTransId="{0A4B2438-2A27-49FC-849B-F9DB4AC4580A}"/>
    <dgm:cxn modelId="{94E8539B-D20F-4A3F-8769-ED45EFC54E74}" type="presOf" srcId="{160AC698-A17C-47C9-8596-64D6985ABCB4}" destId="{AC0C9346-D6C7-47CE-9B37-4D2437A01BA6}" srcOrd="0" destOrd="0" presId="urn:microsoft.com/office/officeart/2018/2/layout/IconLabelDescriptionList"/>
    <dgm:cxn modelId="{E5E55E9D-2D72-402E-8E4D-62CC639E767B}" srcId="{DE6B74D4-2D4C-42EA-8EFC-35120BBFB1B9}" destId="{3F994C98-FC63-4373-9306-6BF9982ED8CC}" srcOrd="0" destOrd="0" parTransId="{A0E4670E-3BF5-4191-9CA1-C239B5021A96}" sibTransId="{61B98652-5E07-418F-BF3E-089A2B49415C}"/>
    <dgm:cxn modelId="{6387E3A0-3B10-44D2-99A0-34DEE6DE2191}" type="presOf" srcId="{3F994C98-FC63-4373-9306-6BF9982ED8CC}" destId="{BA95CA28-AD09-455A-9682-E8995B4D1E02}" srcOrd="0" destOrd="0" presId="urn:microsoft.com/office/officeart/2018/2/layout/IconLabelDescriptionList"/>
    <dgm:cxn modelId="{D4E5D0AD-0936-4E57-ADFF-2566DED4FA21}" srcId="{DE6B74D4-2D4C-42EA-8EFC-35120BBFB1B9}" destId="{D63D6B4A-81FC-40A9-9A23-D71B67C771B8}" srcOrd="3" destOrd="0" parTransId="{113523A1-BB0D-4450-A7A6-4090037E147A}" sibTransId="{31B1AC7E-B1BE-4C78-991D-E517BD4E9493}"/>
    <dgm:cxn modelId="{DC1B55B3-DFB0-4029-A74C-4B0E819E5E55}" srcId="{661E6486-AE53-4555-9E4C-24E2A4938E69}" destId="{160AC698-A17C-47C9-8596-64D6985ABCB4}" srcOrd="0" destOrd="0" parTransId="{3A388861-6331-4C53-9271-8A3E8822FC1C}" sibTransId="{98221ED0-6CEC-4102-AC33-F880B7A1CB43}"/>
    <dgm:cxn modelId="{8670AED5-13A3-4CFA-BD29-E3ED97AED3DC}" type="presOf" srcId="{6991CE69-786E-4804-B2F6-7ED776593FAB}" destId="{5ABDE65B-CD0F-4684-879E-7FCC9CA9094E}" srcOrd="0" destOrd="0" presId="urn:microsoft.com/office/officeart/2018/2/layout/IconLabelDescriptionList"/>
    <dgm:cxn modelId="{172A34DF-DF8C-48CF-91E3-C3C18EB6AF48}" type="presOf" srcId="{661E6486-AE53-4555-9E4C-24E2A4938E69}" destId="{FBA399FC-FCDF-4CC9-878F-ED782F58F89B}" srcOrd="0" destOrd="0" presId="urn:microsoft.com/office/officeart/2018/2/layout/IconLabelDescriptionList"/>
    <dgm:cxn modelId="{8C4FE5E0-DDCC-4EFA-8AD5-3B1F906B6261}" type="presOf" srcId="{D63D6B4A-81FC-40A9-9A23-D71B67C771B8}" destId="{65D60B86-0FB5-4C2F-AFF4-6EE49031D0B5}" srcOrd="0" destOrd="0" presId="urn:microsoft.com/office/officeart/2018/2/layout/IconLabelDescriptionList"/>
    <dgm:cxn modelId="{584B00FC-5029-4C92-9086-DBE80E235498}" type="presParOf" srcId="{CAF91F75-C6AB-43BD-BB86-A849FF315676}" destId="{699E35F1-7E14-45C3-897A-B2898E7A4BA4}" srcOrd="0" destOrd="0" presId="urn:microsoft.com/office/officeart/2018/2/layout/IconLabelDescriptionList"/>
    <dgm:cxn modelId="{B5F9A87B-7E6A-469A-938F-788C4DEC3E06}" type="presParOf" srcId="{699E35F1-7E14-45C3-897A-B2898E7A4BA4}" destId="{BD31A818-F153-4599-9577-BF82796D59BA}" srcOrd="0" destOrd="0" presId="urn:microsoft.com/office/officeart/2018/2/layout/IconLabelDescriptionList"/>
    <dgm:cxn modelId="{BE7C7E2A-7689-41CB-A0F0-551B36ACB05E}" type="presParOf" srcId="{699E35F1-7E14-45C3-897A-B2898E7A4BA4}" destId="{789C8BD0-D7C7-414F-950B-C64EA55D3396}" srcOrd="1" destOrd="0" presId="urn:microsoft.com/office/officeart/2018/2/layout/IconLabelDescriptionList"/>
    <dgm:cxn modelId="{4C47A9E2-51D2-47CE-9654-D7F12DB5E15B}" type="presParOf" srcId="{699E35F1-7E14-45C3-897A-B2898E7A4BA4}" destId="{BA95CA28-AD09-455A-9682-E8995B4D1E02}" srcOrd="2" destOrd="0" presId="urn:microsoft.com/office/officeart/2018/2/layout/IconLabelDescriptionList"/>
    <dgm:cxn modelId="{14EA9282-7F3F-480D-869C-760DF2D8F7E5}" type="presParOf" srcId="{699E35F1-7E14-45C3-897A-B2898E7A4BA4}" destId="{4563E3A8-3C7F-4333-8412-C7C53C675C75}" srcOrd="3" destOrd="0" presId="urn:microsoft.com/office/officeart/2018/2/layout/IconLabelDescriptionList"/>
    <dgm:cxn modelId="{EB0537C4-6C87-423D-8809-C46503F3AD6E}" type="presParOf" srcId="{699E35F1-7E14-45C3-897A-B2898E7A4BA4}" destId="{5F63F8CD-76FA-4E8F-BA93-545E5565C618}" srcOrd="4" destOrd="0" presId="urn:microsoft.com/office/officeart/2018/2/layout/IconLabelDescriptionList"/>
    <dgm:cxn modelId="{94DC5DCC-DA7C-4F95-81C7-B979DF5DFA0D}" type="presParOf" srcId="{CAF91F75-C6AB-43BD-BB86-A849FF315676}" destId="{9182420A-E53D-4B48-9967-8F793E9776EF}" srcOrd="1" destOrd="0" presId="urn:microsoft.com/office/officeart/2018/2/layout/IconLabelDescriptionList"/>
    <dgm:cxn modelId="{C6B836D5-C9CE-43AC-8986-CD849D119FB1}" type="presParOf" srcId="{CAF91F75-C6AB-43BD-BB86-A849FF315676}" destId="{F6D1E54B-3A68-4046-84E0-BBAC2B22CCE7}" srcOrd="2" destOrd="0" presId="urn:microsoft.com/office/officeart/2018/2/layout/IconLabelDescriptionList"/>
    <dgm:cxn modelId="{AACEED9D-5355-4E69-A15A-F5D5E328FD65}" type="presParOf" srcId="{F6D1E54B-3A68-4046-84E0-BBAC2B22CCE7}" destId="{C6EA3538-1416-49AB-8932-A757F3B39246}" srcOrd="0" destOrd="0" presId="urn:microsoft.com/office/officeart/2018/2/layout/IconLabelDescriptionList"/>
    <dgm:cxn modelId="{84B3BCFB-7BE9-4B60-9949-D036DDD81811}" type="presParOf" srcId="{F6D1E54B-3A68-4046-84E0-BBAC2B22CCE7}" destId="{927A0C21-A841-4383-8D01-B1A3FFDD1114}" srcOrd="1" destOrd="0" presId="urn:microsoft.com/office/officeart/2018/2/layout/IconLabelDescriptionList"/>
    <dgm:cxn modelId="{4AF44CCB-B27C-4090-B77C-E7AEF0B6309D}" type="presParOf" srcId="{F6D1E54B-3A68-4046-84E0-BBAC2B22CCE7}" destId="{FBA399FC-FCDF-4CC9-878F-ED782F58F89B}" srcOrd="2" destOrd="0" presId="urn:microsoft.com/office/officeart/2018/2/layout/IconLabelDescriptionList"/>
    <dgm:cxn modelId="{F0755927-DF9B-499A-A211-4AF1D6135183}" type="presParOf" srcId="{F6D1E54B-3A68-4046-84E0-BBAC2B22CCE7}" destId="{2D94D88A-0712-4C5E-8E87-1590C08FC5E8}" srcOrd="3" destOrd="0" presId="urn:microsoft.com/office/officeart/2018/2/layout/IconLabelDescriptionList"/>
    <dgm:cxn modelId="{8C5B8843-3463-4432-B7BC-12363DF0D810}" type="presParOf" srcId="{F6D1E54B-3A68-4046-84E0-BBAC2B22CCE7}" destId="{AC0C9346-D6C7-47CE-9B37-4D2437A01BA6}" srcOrd="4" destOrd="0" presId="urn:microsoft.com/office/officeart/2018/2/layout/IconLabelDescriptionList"/>
    <dgm:cxn modelId="{534C58BC-9702-4A50-911B-62E44CC5088F}" type="presParOf" srcId="{CAF91F75-C6AB-43BD-BB86-A849FF315676}" destId="{C90A7277-9582-4177-B77E-92CCB52187B9}" srcOrd="3" destOrd="0" presId="urn:microsoft.com/office/officeart/2018/2/layout/IconLabelDescriptionList"/>
    <dgm:cxn modelId="{9FEF6768-AB00-4127-82FC-ECF223F065EF}" type="presParOf" srcId="{CAF91F75-C6AB-43BD-BB86-A849FF315676}" destId="{09AB074B-C26A-4EF3-9E77-7EEB67062A63}" srcOrd="4" destOrd="0" presId="urn:microsoft.com/office/officeart/2018/2/layout/IconLabelDescriptionList"/>
    <dgm:cxn modelId="{DF5BE805-2DBB-47D4-B2E4-BADCB8764725}" type="presParOf" srcId="{09AB074B-C26A-4EF3-9E77-7EEB67062A63}" destId="{1697AC7F-1F7E-475E-A94D-96E02E08952B}" srcOrd="0" destOrd="0" presId="urn:microsoft.com/office/officeart/2018/2/layout/IconLabelDescriptionList"/>
    <dgm:cxn modelId="{4AB8EBF2-446F-4AB5-8691-8CDC45E89558}" type="presParOf" srcId="{09AB074B-C26A-4EF3-9E77-7EEB67062A63}" destId="{56B3E3CE-816B-4AAD-BBBD-B96511FD0804}" srcOrd="1" destOrd="0" presId="urn:microsoft.com/office/officeart/2018/2/layout/IconLabelDescriptionList"/>
    <dgm:cxn modelId="{9A4E5A48-758F-434B-925D-A6A23D3F1542}" type="presParOf" srcId="{09AB074B-C26A-4EF3-9E77-7EEB67062A63}" destId="{E0207F13-562E-48D0-AE27-44DC7C9C4423}" srcOrd="2" destOrd="0" presId="urn:microsoft.com/office/officeart/2018/2/layout/IconLabelDescriptionList"/>
    <dgm:cxn modelId="{25E23B75-F2EA-4436-A7A8-8F9F4D1498FB}" type="presParOf" srcId="{09AB074B-C26A-4EF3-9E77-7EEB67062A63}" destId="{C8231C69-5DC1-40D1-A3EF-3E93829B9CAA}" srcOrd="3" destOrd="0" presId="urn:microsoft.com/office/officeart/2018/2/layout/IconLabelDescriptionList"/>
    <dgm:cxn modelId="{3F6C8074-F9D0-4DEC-8564-454E4E27F6BA}" type="presParOf" srcId="{09AB074B-C26A-4EF3-9E77-7EEB67062A63}" destId="{C2C9F295-45B2-4F22-B435-05D0A5CBD724}" srcOrd="4" destOrd="0" presId="urn:microsoft.com/office/officeart/2018/2/layout/IconLabelDescriptionList"/>
    <dgm:cxn modelId="{EB7EE957-C9FB-4929-A576-7B78D72D33E1}" type="presParOf" srcId="{CAF91F75-C6AB-43BD-BB86-A849FF315676}" destId="{0C4E1CC9-593C-4ABC-B923-D22C3E8D66BA}" srcOrd="5" destOrd="0" presId="urn:microsoft.com/office/officeart/2018/2/layout/IconLabelDescriptionList"/>
    <dgm:cxn modelId="{7C240575-8579-4FB1-BA80-F53A7AAE0D16}" type="presParOf" srcId="{CAF91F75-C6AB-43BD-BB86-A849FF315676}" destId="{5DF96907-C0EC-4A1E-9BEB-1853F9CC481D}" srcOrd="6" destOrd="0" presId="urn:microsoft.com/office/officeart/2018/2/layout/IconLabelDescriptionList"/>
    <dgm:cxn modelId="{07B06EFB-E6FC-4892-8F24-EB6688496E40}" type="presParOf" srcId="{5DF96907-C0EC-4A1E-9BEB-1853F9CC481D}" destId="{AE53C53E-3634-462C-A183-8256C1D165AA}" srcOrd="0" destOrd="0" presId="urn:microsoft.com/office/officeart/2018/2/layout/IconLabelDescriptionList"/>
    <dgm:cxn modelId="{212E280D-9C45-4292-874F-DA2A3258361B}" type="presParOf" srcId="{5DF96907-C0EC-4A1E-9BEB-1853F9CC481D}" destId="{3651D9D9-88D2-4B56-AF92-E9EE38E773DE}" srcOrd="1" destOrd="0" presId="urn:microsoft.com/office/officeart/2018/2/layout/IconLabelDescriptionList"/>
    <dgm:cxn modelId="{C1251263-123C-4A36-AA82-FDFAECBA54DF}" type="presParOf" srcId="{5DF96907-C0EC-4A1E-9BEB-1853F9CC481D}" destId="{65D60B86-0FB5-4C2F-AFF4-6EE49031D0B5}" srcOrd="2" destOrd="0" presId="urn:microsoft.com/office/officeart/2018/2/layout/IconLabelDescriptionList"/>
    <dgm:cxn modelId="{8E7A180F-DC51-4C92-9341-43F17F41ADC9}" type="presParOf" srcId="{5DF96907-C0EC-4A1E-9BEB-1853F9CC481D}" destId="{AB747715-F807-462D-9D6F-4B84AEF4FF0E}" srcOrd="3" destOrd="0" presId="urn:microsoft.com/office/officeart/2018/2/layout/IconLabelDescriptionList"/>
    <dgm:cxn modelId="{79F573F8-E351-43AF-82F0-A20C60B3D5E8}" type="presParOf" srcId="{5DF96907-C0EC-4A1E-9BEB-1853F9CC481D}" destId="{02806230-3DFF-4381-9978-3FCB7B333EAB}" srcOrd="4" destOrd="0" presId="urn:microsoft.com/office/officeart/2018/2/layout/IconLabelDescriptionList"/>
    <dgm:cxn modelId="{C5275C6D-AB4D-48A1-83BA-43245F561AEB}" type="presParOf" srcId="{CAF91F75-C6AB-43BD-BB86-A849FF315676}" destId="{64D73375-ABEA-4AB8-8CB3-9D60E477A84C}" srcOrd="7" destOrd="0" presId="urn:microsoft.com/office/officeart/2018/2/layout/IconLabelDescriptionList"/>
    <dgm:cxn modelId="{85F85A3F-1EED-486B-9986-42962CF20B59}" type="presParOf" srcId="{CAF91F75-C6AB-43BD-BB86-A849FF315676}" destId="{3D773C4C-C2AC-4EEA-AB41-1C6B72A7D825}" srcOrd="8" destOrd="0" presId="urn:microsoft.com/office/officeart/2018/2/layout/IconLabelDescriptionList"/>
    <dgm:cxn modelId="{973489A1-9491-4147-B92C-F7EDB79F6610}" type="presParOf" srcId="{3D773C4C-C2AC-4EEA-AB41-1C6B72A7D825}" destId="{0E6A668E-6EC4-4FCF-AE48-D80A29B15E05}" srcOrd="0" destOrd="0" presId="urn:microsoft.com/office/officeart/2018/2/layout/IconLabelDescriptionList"/>
    <dgm:cxn modelId="{B1682DBA-175A-45C3-BF16-227621C7F943}" type="presParOf" srcId="{3D773C4C-C2AC-4EEA-AB41-1C6B72A7D825}" destId="{40F4FEDE-0A20-441C-ABB5-C6BB30704F30}" srcOrd="1" destOrd="0" presId="urn:microsoft.com/office/officeart/2018/2/layout/IconLabelDescriptionList"/>
    <dgm:cxn modelId="{56DB94AA-B7E1-497B-A42D-74E33CC00205}" type="presParOf" srcId="{3D773C4C-C2AC-4EEA-AB41-1C6B72A7D825}" destId="{5ABDE65B-CD0F-4684-879E-7FCC9CA9094E}" srcOrd="2" destOrd="0" presId="urn:microsoft.com/office/officeart/2018/2/layout/IconLabelDescriptionList"/>
    <dgm:cxn modelId="{591A590C-49B5-4A2D-80AE-14D2EAB333A9}" type="presParOf" srcId="{3D773C4C-C2AC-4EEA-AB41-1C6B72A7D825}" destId="{A5022FEF-ED8C-482C-A4C1-BF0B2F5C00C1}" srcOrd="3" destOrd="0" presId="urn:microsoft.com/office/officeart/2018/2/layout/IconLabelDescriptionList"/>
    <dgm:cxn modelId="{1742BD5D-4294-428C-BEC0-76BFB0E5C380}" type="presParOf" srcId="{3D773C4C-C2AC-4EEA-AB41-1C6B72A7D825}" destId="{C3B57708-F2DA-4AC9-9935-D99E36B6E107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3B84296-8E40-4B6C-BEB8-01A7117FF233}" type="doc">
      <dgm:prSet loTypeId="urn:microsoft.com/office/officeart/2018/2/layout/IconLabelDescriptionList" loCatId="icon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2E25C1B-9D68-464A-A0CB-9F3815616838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600" dirty="0"/>
            <a:t>The project involved testing two real-world e-commerce platforms:</a:t>
          </a:r>
        </a:p>
      </dgm:t>
    </dgm:pt>
    <dgm:pt modelId="{D34E5B8B-B913-4A5F-B8E9-96D9A4CC62E5}" type="parTrans" cxnId="{3CFFCEB4-27C4-4EC3-9743-82FAC5975882}">
      <dgm:prSet/>
      <dgm:spPr/>
      <dgm:t>
        <a:bodyPr/>
        <a:lstStyle/>
        <a:p>
          <a:endParaRPr lang="en-US"/>
        </a:p>
      </dgm:t>
    </dgm:pt>
    <dgm:pt modelId="{E1DF9E26-62D4-41A7-9C27-E8474AAAB005}" type="sibTrans" cxnId="{3CFFCEB4-27C4-4EC3-9743-82FAC5975882}">
      <dgm:prSet/>
      <dgm:spPr/>
      <dgm:t>
        <a:bodyPr/>
        <a:lstStyle/>
        <a:p>
          <a:endParaRPr lang="en-US"/>
        </a:p>
      </dgm:t>
    </dgm:pt>
    <dgm:pt modelId="{BC14684E-CA23-4BD6-B79B-310C18C87F5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/>
            <a:t>OpenCart</a:t>
          </a:r>
          <a:r>
            <a:rPr lang="en-US" sz="1400" dirty="0"/>
            <a:t> (Manual Testing)</a:t>
          </a:r>
        </a:p>
      </dgm:t>
    </dgm:pt>
    <dgm:pt modelId="{68CAE0F8-CB14-4500-BDF3-B9C5C5C04624}" type="parTrans" cxnId="{C5BFDEC8-3A41-4B4D-A3A8-CA031D302D33}">
      <dgm:prSet/>
      <dgm:spPr/>
      <dgm:t>
        <a:bodyPr/>
        <a:lstStyle/>
        <a:p>
          <a:endParaRPr lang="en-US"/>
        </a:p>
      </dgm:t>
    </dgm:pt>
    <dgm:pt modelId="{0C266C1E-B8AD-4528-93AA-989B93E076CD}" type="sibTrans" cxnId="{C5BFDEC8-3A41-4B4D-A3A8-CA031D302D33}">
      <dgm:prSet/>
      <dgm:spPr/>
      <dgm:t>
        <a:bodyPr/>
        <a:lstStyle/>
        <a:p>
          <a:endParaRPr lang="en-US"/>
        </a:p>
      </dgm:t>
    </dgm:pt>
    <dgm:pt modelId="{7ED2BCFF-6B41-407E-AB00-B11203CC458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/>
            <a:t>Automation Exercise</a:t>
          </a:r>
          <a:r>
            <a:rPr lang="en-US" sz="1400" dirty="0"/>
            <a:t> (Automation Testing)</a:t>
          </a:r>
        </a:p>
      </dgm:t>
    </dgm:pt>
    <dgm:pt modelId="{F5343193-F748-4019-B635-B716457DA78D}" type="parTrans" cxnId="{B94AE971-09BC-407D-8F1D-1A32CDC54534}">
      <dgm:prSet/>
      <dgm:spPr/>
      <dgm:t>
        <a:bodyPr/>
        <a:lstStyle/>
        <a:p>
          <a:endParaRPr lang="en-US"/>
        </a:p>
      </dgm:t>
    </dgm:pt>
    <dgm:pt modelId="{251CA58A-A514-4D0C-A5F2-4D3EE2587609}" type="sibTrans" cxnId="{B94AE971-09BC-407D-8F1D-1A32CDC54534}">
      <dgm:prSet/>
      <dgm:spPr/>
      <dgm:t>
        <a:bodyPr/>
        <a:lstStyle/>
        <a:p>
          <a:endParaRPr lang="en-US"/>
        </a:p>
      </dgm:t>
    </dgm:pt>
    <dgm:pt modelId="{60C7BC6F-02ED-467E-BA82-2409A186896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Covering major functionalities such as: user registration, login, product browsing, cart operations, checkout process, and order placement.</a:t>
          </a:r>
        </a:p>
      </dgm:t>
    </dgm:pt>
    <dgm:pt modelId="{C30BE03F-2177-4284-B0F6-6B0F99C33171}" type="parTrans" cxnId="{19A36530-A5AB-46B5-A13E-E1DE61A1E1D4}">
      <dgm:prSet/>
      <dgm:spPr/>
      <dgm:t>
        <a:bodyPr/>
        <a:lstStyle/>
        <a:p>
          <a:endParaRPr lang="en-US"/>
        </a:p>
      </dgm:t>
    </dgm:pt>
    <dgm:pt modelId="{E45AE7CD-84ED-442D-9A5F-91D7DDC419BB}" type="sibTrans" cxnId="{19A36530-A5AB-46B5-A13E-E1DE61A1E1D4}">
      <dgm:prSet/>
      <dgm:spPr/>
      <dgm:t>
        <a:bodyPr/>
        <a:lstStyle/>
        <a:p>
          <a:endParaRPr lang="en-US"/>
        </a:p>
      </dgm:t>
    </dgm:pt>
    <dgm:pt modelId="{E72CACD9-422D-45DD-9E91-F2B02E3F28F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Both Manual and Automated approaches were utilized to ensure a complete quality assessment.</a:t>
          </a:r>
        </a:p>
      </dgm:t>
    </dgm:pt>
    <dgm:pt modelId="{65328BF1-ED1A-40E9-AE7E-4E6343388B09}" type="parTrans" cxnId="{0C8AA3E2-050D-43F6-B1C6-0A5FB173BBFC}">
      <dgm:prSet/>
      <dgm:spPr/>
      <dgm:t>
        <a:bodyPr/>
        <a:lstStyle/>
        <a:p>
          <a:endParaRPr lang="en-US"/>
        </a:p>
      </dgm:t>
    </dgm:pt>
    <dgm:pt modelId="{524D78F8-54D4-4748-A024-9C735AC691A1}" type="sibTrans" cxnId="{0C8AA3E2-050D-43F6-B1C6-0A5FB173BBFC}">
      <dgm:prSet/>
      <dgm:spPr/>
      <dgm:t>
        <a:bodyPr/>
        <a:lstStyle/>
        <a:p>
          <a:endParaRPr lang="en-US"/>
        </a:p>
      </dgm:t>
    </dgm:pt>
    <dgm:pt modelId="{FA0C36AA-BDDE-4A9A-AFD8-9A28D94AEE7E}" type="pres">
      <dgm:prSet presAssocID="{03B84296-8E40-4B6C-BEB8-01A7117FF233}" presName="root" presStyleCnt="0">
        <dgm:presLayoutVars>
          <dgm:dir/>
          <dgm:resizeHandles val="exact"/>
        </dgm:presLayoutVars>
      </dgm:prSet>
      <dgm:spPr/>
    </dgm:pt>
    <dgm:pt modelId="{B02060F2-90B0-4D12-B6CB-77A77853B8AF}" type="pres">
      <dgm:prSet presAssocID="{F2E25C1B-9D68-464A-A0CB-9F3815616838}" presName="compNode" presStyleCnt="0"/>
      <dgm:spPr/>
    </dgm:pt>
    <dgm:pt modelId="{E7A18489-C0F9-4950-952C-1C83009396FC}" type="pres">
      <dgm:prSet presAssocID="{F2E25C1B-9D68-464A-A0CB-9F3815616838}" presName="iconRect" presStyleLbl="node1" presStyleIdx="0" presStyleCnt="3" custLinFactNeighborX="20534" custLinFactNeighborY="1540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D7C917E8-DD18-456B-9646-2BC1FD2FB398}" type="pres">
      <dgm:prSet presAssocID="{F2E25C1B-9D68-464A-A0CB-9F3815616838}" presName="iconSpace" presStyleCnt="0"/>
      <dgm:spPr/>
    </dgm:pt>
    <dgm:pt modelId="{D8D70AFE-6274-44C4-AD0A-A10F9AE8DBB9}" type="pres">
      <dgm:prSet presAssocID="{F2E25C1B-9D68-464A-A0CB-9F3815616838}" presName="parTx" presStyleLbl="revTx" presStyleIdx="0" presStyleCnt="6" custLinFactNeighborX="-4324" custLinFactNeighborY="20742">
        <dgm:presLayoutVars>
          <dgm:chMax val="0"/>
          <dgm:chPref val="0"/>
        </dgm:presLayoutVars>
      </dgm:prSet>
      <dgm:spPr/>
    </dgm:pt>
    <dgm:pt modelId="{F09E318C-CECA-4E37-B700-36094884741F}" type="pres">
      <dgm:prSet presAssocID="{F2E25C1B-9D68-464A-A0CB-9F3815616838}" presName="txSpace" presStyleCnt="0"/>
      <dgm:spPr/>
    </dgm:pt>
    <dgm:pt modelId="{B5BC64E4-D9AF-44D7-8860-ECAB0EDEF4FC}" type="pres">
      <dgm:prSet presAssocID="{F2E25C1B-9D68-464A-A0CB-9F3815616838}" presName="desTx" presStyleLbl="revTx" presStyleIdx="1" presStyleCnt="6" custScaleX="103970" custScaleY="810400" custLinFactNeighborX="402" custLinFactNeighborY="96242">
        <dgm:presLayoutVars/>
      </dgm:prSet>
      <dgm:spPr/>
    </dgm:pt>
    <dgm:pt modelId="{EF7AF5B5-8956-4635-AE62-426E53ED5392}" type="pres">
      <dgm:prSet presAssocID="{E1DF9E26-62D4-41A7-9C27-E8474AAAB005}" presName="sibTrans" presStyleCnt="0"/>
      <dgm:spPr/>
    </dgm:pt>
    <dgm:pt modelId="{DBC00F65-4B42-4501-8986-84AFA8460147}" type="pres">
      <dgm:prSet presAssocID="{60C7BC6F-02ED-467E-BA82-2409A186896F}" presName="compNode" presStyleCnt="0"/>
      <dgm:spPr/>
    </dgm:pt>
    <dgm:pt modelId="{99BDD058-4F75-4323-9E4C-4464CB4EB984}" type="pres">
      <dgm:prSet presAssocID="{60C7BC6F-02ED-467E-BA82-2409A186896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0E351064-37A4-404E-9D83-7A501C801502}" type="pres">
      <dgm:prSet presAssocID="{60C7BC6F-02ED-467E-BA82-2409A186896F}" presName="iconSpace" presStyleCnt="0"/>
      <dgm:spPr/>
    </dgm:pt>
    <dgm:pt modelId="{0D204915-8006-46C6-B33F-D20A3CCFB8DD}" type="pres">
      <dgm:prSet presAssocID="{60C7BC6F-02ED-467E-BA82-2409A186896F}" presName="parTx" presStyleLbl="revTx" presStyleIdx="2" presStyleCnt="6">
        <dgm:presLayoutVars>
          <dgm:chMax val="0"/>
          <dgm:chPref val="0"/>
        </dgm:presLayoutVars>
      </dgm:prSet>
      <dgm:spPr/>
    </dgm:pt>
    <dgm:pt modelId="{4C4CB901-2AC7-4F11-9249-DEA082862BB5}" type="pres">
      <dgm:prSet presAssocID="{60C7BC6F-02ED-467E-BA82-2409A186896F}" presName="txSpace" presStyleCnt="0"/>
      <dgm:spPr/>
    </dgm:pt>
    <dgm:pt modelId="{E0D3F979-46C3-4606-8F17-6E25125A98B7}" type="pres">
      <dgm:prSet presAssocID="{60C7BC6F-02ED-467E-BA82-2409A186896F}" presName="desTx" presStyleLbl="revTx" presStyleIdx="3" presStyleCnt="6">
        <dgm:presLayoutVars/>
      </dgm:prSet>
      <dgm:spPr/>
    </dgm:pt>
    <dgm:pt modelId="{96F0AFBF-F532-4968-97A5-90C553C32D1C}" type="pres">
      <dgm:prSet presAssocID="{E45AE7CD-84ED-442D-9A5F-91D7DDC419BB}" presName="sibTrans" presStyleCnt="0"/>
      <dgm:spPr/>
    </dgm:pt>
    <dgm:pt modelId="{45C02D3D-CEEB-4889-BD23-36EB74A5ADA4}" type="pres">
      <dgm:prSet presAssocID="{E72CACD9-422D-45DD-9E91-F2B02E3F28F9}" presName="compNode" presStyleCnt="0"/>
      <dgm:spPr/>
    </dgm:pt>
    <dgm:pt modelId="{EF0BDA88-2AC7-4DD6-9DC6-059A24887F71}" type="pres">
      <dgm:prSet presAssocID="{E72CACD9-422D-45DD-9E91-F2B02E3F28F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DBC98CF9-FCE5-40A9-95A0-0AE4A00D13EB}" type="pres">
      <dgm:prSet presAssocID="{E72CACD9-422D-45DD-9E91-F2B02E3F28F9}" presName="iconSpace" presStyleCnt="0"/>
      <dgm:spPr/>
    </dgm:pt>
    <dgm:pt modelId="{8121AF30-7A80-4767-AF09-322E18B47A9C}" type="pres">
      <dgm:prSet presAssocID="{E72CACD9-422D-45DD-9E91-F2B02E3F28F9}" presName="parTx" presStyleLbl="revTx" presStyleIdx="4" presStyleCnt="6">
        <dgm:presLayoutVars>
          <dgm:chMax val="0"/>
          <dgm:chPref val="0"/>
        </dgm:presLayoutVars>
      </dgm:prSet>
      <dgm:spPr/>
    </dgm:pt>
    <dgm:pt modelId="{963B5C0D-D14C-4D77-858B-EACAB7CBCC7A}" type="pres">
      <dgm:prSet presAssocID="{E72CACD9-422D-45DD-9E91-F2B02E3F28F9}" presName="txSpace" presStyleCnt="0"/>
      <dgm:spPr/>
    </dgm:pt>
    <dgm:pt modelId="{655B3FA0-2A17-4FC9-8711-F5CCE0502DFD}" type="pres">
      <dgm:prSet presAssocID="{E72CACD9-422D-45DD-9E91-F2B02E3F28F9}" presName="desTx" presStyleLbl="revTx" presStyleIdx="5" presStyleCnt="6">
        <dgm:presLayoutVars/>
      </dgm:prSet>
      <dgm:spPr/>
    </dgm:pt>
  </dgm:ptLst>
  <dgm:cxnLst>
    <dgm:cxn modelId="{82DA3624-B8EE-40FD-8D02-02CC53B70DB6}" type="presOf" srcId="{E72CACD9-422D-45DD-9E91-F2B02E3F28F9}" destId="{8121AF30-7A80-4767-AF09-322E18B47A9C}" srcOrd="0" destOrd="0" presId="urn:microsoft.com/office/officeart/2018/2/layout/IconLabelDescriptionList"/>
    <dgm:cxn modelId="{19A36530-A5AB-46B5-A13E-E1DE61A1E1D4}" srcId="{03B84296-8E40-4B6C-BEB8-01A7117FF233}" destId="{60C7BC6F-02ED-467E-BA82-2409A186896F}" srcOrd="1" destOrd="0" parTransId="{C30BE03F-2177-4284-B0F6-6B0F99C33171}" sibTransId="{E45AE7CD-84ED-442D-9A5F-91D7DDC419BB}"/>
    <dgm:cxn modelId="{27BC6737-1D27-4DF8-BD07-5A17870355D0}" type="presOf" srcId="{60C7BC6F-02ED-467E-BA82-2409A186896F}" destId="{0D204915-8006-46C6-B33F-D20A3CCFB8DD}" srcOrd="0" destOrd="0" presId="urn:microsoft.com/office/officeart/2018/2/layout/IconLabelDescriptionList"/>
    <dgm:cxn modelId="{96EC7B61-61ED-4388-B56B-351467B1AE1F}" type="presOf" srcId="{BC14684E-CA23-4BD6-B79B-310C18C87F56}" destId="{B5BC64E4-D9AF-44D7-8860-ECAB0EDEF4FC}" srcOrd="0" destOrd="0" presId="urn:microsoft.com/office/officeart/2018/2/layout/IconLabelDescriptionList"/>
    <dgm:cxn modelId="{B94AE971-09BC-407D-8F1D-1A32CDC54534}" srcId="{F2E25C1B-9D68-464A-A0CB-9F3815616838}" destId="{7ED2BCFF-6B41-407E-AB00-B11203CC4581}" srcOrd="1" destOrd="0" parTransId="{F5343193-F748-4019-B635-B716457DA78D}" sibTransId="{251CA58A-A514-4D0C-A5F2-4D3EE2587609}"/>
    <dgm:cxn modelId="{E72A1290-D9E1-40EB-A854-7EB4666554BB}" type="presOf" srcId="{03B84296-8E40-4B6C-BEB8-01A7117FF233}" destId="{FA0C36AA-BDDE-4A9A-AFD8-9A28D94AEE7E}" srcOrd="0" destOrd="0" presId="urn:microsoft.com/office/officeart/2018/2/layout/IconLabelDescriptionList"/>
    <dgm:cxn modelId="{F2641D98-9BFC-4CEB-8C3B-7D43E10298EA}" type="presOf" srcId="{F2E25C1B-9D68-464A-A0CB-9F3815616838}" destId="{D8D70AFE-6274-44C4-AD0A-A10F9AE8DBB9}" srcOrd="0" destOrd="0" presId="urn:microsoft.com/office/officeart/2018/2/layout/IconLabelDescriptionList"/>
    <dgm:cxn modelId="{3CFFCEB4-27C4-4EC3-9743-82FAC5975882}" srcId="{03B84296-8E40-4B6C-BEB8-01A7117FF233}" destId="{F2E25C1B-9D68-464A-A0CB-9F3815616838}" srcOrd="0" destOrd="0" parTransId="{D34E5B8B-B913-4A5F-B8E9-96D9A4CC62E5}" sibTransId="{E1DF9E26-62D4-41A7-9C27-E8474AAAB005}"/>
    <dgm:cxn modelId="{C5BFDEC8-3A41-4B4D-A3A8-CA031D302D33}" srcId="{F2E25C1B-9D68-464A-A0CB-9F3815616838}" destId="{BC14684E-CA23-4BD6-B79B-310C18C87F56}" srcOrd="0" destOrd="0" parTransId="{68CAE0F8-CB14-4500-BDF3-B9C5C5C04624}" sibTransId="{0C266C1E-B8AD-4528-93AA-989B93E076CD}"/>
    <dgm:cxn modelId="{0C8AA3E2-050D-43F6-B1C6-0A5FB173BBFC}" srcId="{03B84296-8E40-4B6C-BEB8-01A7117FF233}" destId="{E72CACD9-422D-45DD-9E91-F2B02E3F28F9}" srcOrd="2" destOrd="0" parTransId="{65328BF1-ED1A-40E9-AE7E-4E6343388B09}" sibTransId="{524D78F8-54D4-4748-A024-9C735AC691A1}"/>
    <dgm:cxn modelId="{A7A0E6FA-9EF8-489D-8936-8C96E3810787}" type="presOf" srcId="{7ED2BCFF-6B41-407E-AB00-B11203CC4581}" destId="{B5BC64E4-D9AF-44D7-8860-ECAB0EDEF4FC}" srcOrd="0" destOrd="1" presId="urn:microsoft.com/office/officeart/2018/2/layout/IconLabelDescriptionList"/>
    <dgm:cxn modelId="{72945EFA-754E-4460-B64B-F8856F872C63}" type="presParOf" srcId="{FA0C36AA-BDDE-4A9A-AFD8-9A28D94AEE7E}" destId="{B02060F2-90B0-4D12-B6CB-77A77853B8AF}" srcOrd="0" destOrd="0" presId="urn:microsoft.com/office/officeart/2018/2/layout/IconLabelDescriptionList"/>
    <dgm:cxn modelId="{F1A19D0B-BC00-4EB8-ACD6-33ED0E9EF7A0}" type="presParOf" srcId="{B02060F2-90B0-4D12-B6CB-77A77853B8AF}" destId="{E7A18489-C0F9-4950-952C-1C83009396FC}" srcOrd="0" destOrd="0" presId="urn:microsoft.com/office/officeart/2018/2/layout/IconLabelDescriptionList"/>
    <dgm:cxn modelId="{FBCD63B8-BC84-4A55-9D01-0AF989E463C8}" type="presParOf" srcId="{B02060F2-90B0-4D12-B6CB-77A77853B8AF}" destId="{D7C917E8-DD18-456B-9646-2BC1FD2FB398}" srcOrd="1" destOrd="0" presId="urn:microsoft.com/office/officeart/2018/2/layout/IconLabelDescriptionList"/>
    <dgm:cxn modelId="{D31ADFB5-65E1-4D7C-A56B-823ECBCC9CE7}" type="presParOf" srcId="{B02060F2-90B0-4D12-B6CB-77A77853B8AF}" destId="{D8D70AFE-6274-44C4-AD0A-A10F9AE8DBB9}" srcOrd="2" destOrd="0" presId="urn:microsoft.com/office/officeart/2018/2/layout/IconLabelDescriptionList"/>
    <dgm:cxn modelId="{7EC52569-90FC-471A-9108-AABAA5AB5D5C}" type="presParOf" srcId="{B02060F2-90B0-4D12-B6CB-77A77853B8AF}" destId="{F09E318C-CECA-4E37-B700-36094884741F}" srcOrd="3" destOrd="0" presId="urn:microsoft.com/office/officeart/2018/2/layout/IconLabelDescriptionList"/>
    <dgm:cxn modelId="{2FD50846-4711-43FD-A12E-9F506BE423F6}" type="presParOf" srcId="{B02060F2-90B0-4D12-B6CB-77A77853B8AF}" destId="{B5BC64E4-D9AF-44D7-8860-ECAB0EDEF4FC}" srcOrd="4" destOrd="0" presId="urn:microsoft.com/office/officeart/2018/2/layout/IconLabelDescriptionList"/>
    <dgm:cxn modelId="{01585179-19F6-4EE5-BB22-E165774370F5}" type="presParOf" srcId="{FA0C36AA-BDDE-4A9A-AFD8-9A28D94AEE7E}" destId="{EF7AF5B5-8956-4635-AE62-426E53ED5392}" srcOrd="1" destOrd="0" presId="urn:microsoft.com/office/officeart/2018/2/layout/IconLabelDescriptionList"/>
    <dgm:cxn modelId="{EB21C736-BCA9-42F8-949D-81B1026FA397}" type="presParOf" srcId="{FA0C36AA-BDDE-4A9A-AFD8-9A28D94AEE7E}" destId="{DBC00F65-4B42-4501-8986-84AFA8460147}" srcOrd="2" destOrd="0" presId="urn:microsoft.com/office/officeart/2018/2/layout/IconLabelDescriptionList"/>
    <dgm:cxn modelId="{AA5AB2AD-7EB4-4016-A2C3-6D6D8070826C}" type="presParOf" srcId="{DBC00F65-4B42-4501-8986-84AFA8460147}" destId="{99BDD058-4F75-4323-9E4C-4464CB4EB984}" srcOrd="0" destOrd="0" presId="urn:microsoft.com/office/officeart/2018/2/layout/IconLabelDescriptionList"/>
    <dgm:cxn modelId="{0F5481B1-FF5A-4C50-B50A-233513672B86}" type="presParOf" srcId="{DBC00F65-4B42-4501-8986-84AFA8460147}" destId="{0E351064-37A4-404E-9D83-7A501C801502}" srcOrd="1" destOrd="0" presId="urn:microsoft.com/office/officeart/2018/2/layout/IconLabelDescriptionList"/>
    <dgm:cxn modelId="{DE9FC9AF-28DA-4330-AAE9-41C850E6307A}" type="presParOf" srcId="{DBC00F65-4B42-4501-8986-84AFA8460147}" destId="{0D204915-8006-46C6-B33F-D20A3CCFB8DD}" srcOrd="2" destOrd="0" presId="urn:microsoft.com/office/officeart/2018/2/layout/IconLabelDescriptionList"/>
    <dgm:cxn modelId="{3B933152-95A9-4EEA-B7C5-CE5A5BBF7838}" type="presParOf" srcId="{DBC00F65-4B42-4501-8986-84AFA8460147}" destId="{4C4CB901-2AC7-4F11-9249-DEA082862BB5}" srcOrd="3" destOrd="0" presId="urn:microsoft.com/office/officeart/2018/2/layout/IconLabelDescriptionList"/>
    <dgm:cxn modelId="{116AB192-C7F7-4E51-BF81-9B8F669AA655}" type="presParOf" srcId="{DBC00F65-4B42-4501-8986-84AFA8460147}" destId="{E0D3F979-46C3-4606-8F17-6E25125A98B7}" srcOrd="4" destOrd="0" presId="urn:microsoft.com/office/officeart/2018/2/layout/IconLabelDescriptionList"/>
    <dgm:cxn modelId="{F2B2C76C-F1F4-4B96-87E0-D6288B583585}" type="presParOf" srcId="{FA0C36AA-BDDE-4A9A-AFD8-9A28D94AEE7E}" destId="{96F0AFBF-F532-4968-97A5-90C553C32D1C}" srcOrd="3" destOrd="0" presId="urn:microsoft.com/office/officeart/2018/2/layout/IconLabelDescriptionList"/>
    <dgm:cxn modelId="{79C85FC5-887F-45A6-9C91-1DEC934BA91C}" type="presParOf" srcId="{FA0C36AA-BDDE-4A9A-AFD8-9A28D94AEE7E}" destId="{45C02D3D-CEEB-4889-BD23-36EB74A5ADA4}" srcOrd="4" destOrd="0" presId="urn:microsoft.com/office/officeart/2018/2/layout/IconLabelDescriptionList"/>
    <dgm:cxn modelId="{33F89DDC-962C-4E24-9074-295B3852A4CD}" type="presParOf" srcId="{45C02D3D-CEEB-4889-BD23-36EB74A5ADA4}" destId="{EF0BDA88-2AC7-4DD6-9DC6-059A24887F71}" srcOrd="0" destOrd="0" presId="urn:microsoft.com/office/officeart/2018/2/layout/IconLabelDescriptionList"/>
    <dgm:cxn modelId="{D087EBF5-6F03-4D7B-925C-01D7EF8087E0}" type="presParOf" srcId="{45C02D3D-CEEB-4889-BD23-36EB74A5ADA4}" destId="{DBC98CF9-FCE5-40A9-95A0-0AE4A00D13EB}" srcOrd="1" destOrd="0" presId="urn:microsoft.com/office/officeart/2018/2/layout/IconLabelDescriptionList"/>
    <dgm:cxn modelId="{E2E3F05A-C2FD-4439-BE02-D7AFD184E19B}" type="presParOf" srcId="{45C02D3D-CEEB-4889-BD23-36EB74A5ADA4}" destId="{8121AF30-7A80-4767-AF09-322E18B47A9C}" srcOrd="2" destOrd="0" presId="urn:microsoft.com/office/officeart/2018/2/layout/IconLabelDescriptionList"/>
    <dgm:cxn modelId="{0F3E3197-3403-4E9C-B0B1-E26B7B885021}" type="presParOf" srcId="{45C02D3D-CEEB-4889-BD23-36EB74A5ADA4}" destId="{963B5C0D-D14C-4D77-858B-EACAB7CBCC7A}" srcOrd="3" destOrd="0" presId="urn:microsoft.com/office/officeart/2018/2/layout/IconLabelDescriptionList"/>
    <dgm:cxn modelId="{93335108-5FD4-4E89-827E-40172835DF46}" type="presParOf" srcId="{45C02D3D-CEEB-4889-BD23-36EB74A5ADA4}" destId="{655B3FA0-2A17-4FC9-8711-F5CCE0502DFD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6B1CB27-52FD-441F-AEB0-0A7ED372B087}" type="doc">
      <dgm:prSet loTypeId="urn:microsoft.com/office/officeart/2016/7/layout/LinearArrowProcessNumbered" loCatId="process" qsTypeId="urn:microsoft.com/office/officeart/2005/8/quickstyle/3d2" qsCatId="3D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D9FE9A55-2DBF-40FF-BA27-E18BA342BE16}">
      <dgm:prSet/>
      <dgm:spPr/>
      <dgm:t>
        <a:bodyPr/>
        <a:lstStyle/>
        <a:p>
          <a:r>
            <a:rPr lang="en-US"/>
            <a:t>Validate that all main functionalities of the websites work correctly under different conditions.</a:t>
          </a:r>
        </a:p>
      </dgm:t>
    </dgm:pt>
    <dgm:pt modelId="{7EB2B323-7A3B-4720-AE6F-036B614AAEE4}" type="parTrans" cxnId="{9BD534E6-FBBB-457D-8E5E-C708BE861BE2}">
      <dgm:prSet/>
      <dgm:spPr/>
      <dgm:t>
        <a:bodyPr/>
        <a:lstStyle/>
        <a:p>
          <a:endParaRPr lang="en-US"/>
        </a:p>
      </dgm:t>
    </dgm:pt>
    <dgm:pt modelId="{E7E18793-F3FC-4ED2-BF0F-E904D6A82649}" type="sibTrans" cxnId="{9BD534E6-FBBB-457D-8E5E-C708BE861BE2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91347109-B866-44F5-962F-5F23F0F77789}">
      <dgm:prSet/>
      <dgm:spPr/>
      <dgm:t>
        <a:bodyPr/>
        <a:lstStyle/>
        <a:p>
          <a:r>
            <a:rPr lang="en-US"/>
            <a:t>Identify and report bugs, usability issues, and inconsistencies during manual testing on OpenCart.</a:t>
          </a:r>
        </a:p>
      </dgm:t>
    </dgm:pt>
    <dgm:pt modelId="{C5B7E462-80FE-4EDD-9ACD-76AB07E43765}" type="parTrans" cxnId="{E440A2CE-EBCA-475C-8434-2AB8D1C90AFE}">
      <dgm:prSet/>
      <dgm:spPr/>
      <dgm:t>
        <a:bodyPr/>
        <a:lstStyle/>
        <a:p>
          <a:endParaRPr lang="en-US"/>
        </a:p>
      </dgm:t>
    </dgm:pt>
    <dgm:pt modelId="{AC4EF0F0-CEC1-4ACD-B6AD-89CEA39D54A6}" type="sibTrans" cxnId="{E440A2CE-EBCA-475C-8434-2AB8D1C90AFE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060D787F-CD71-45FC-97F3-1E7089D0C4A6}">
      <dgm:prSet/>
      <dgm:spPr/>
      <dgm:t>
        <a:bodyPr/>
        <a:lstStyle/>
        <a:p>
          <a:r>
            <a:rPr lang="en-US"/>
            <a:t>Automate critical user journeys in Automation Exercise using Selenium WebDriver, Java, and TestNG.</a:t>
          </a:r>
        </a:p>
      </dgm:t>
    </dgm:pt>
    <dgm:pt modelId="{3E431BFE-1BBB-4852-ADE5-B5057DC8AD7F}" type="parTrans" cxnId="{846ADC93-801D-4252-B606-8708A506FAC3}">
      <dgm:prSet/>
      <dgm:spPr/>
      <dgm:t>
        <a:bodyPr/>
        <a:lstStyle/>
        <a:p>
          <a:endParaRPr lang="en-US"/>
        </a:p>
      </dgm:t>
    </dgm:pt>
    <dgm:pt modelId="{DAFEF6BD-F2FF-46AE-8FA1-D3AA52727157}" type="sibTrans" cxnId="{846ADC93-801D-4252-B606-8708A506FAC3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81D14093-877C-41C7-B62E-CCD679BA4823}">
      <dgm:prSet/>
      <dgm:spPr/>
      <dgm:t>
        <a:bodyPr/>
        <a:lstStyle/>
        <a:p>
          <a:r>
            <a:rPr lang="en-US" dirty="0"/>
            <a:t>Create a reusable automation framework that can be maintained and expanded.</a:t>
          </a:r>
        </a:p>
      </dgm:t>
    </dgm:pt>
    <dgm:pt modelId="{B44F65C2-F267-4011-997F-9635287E984E}" type="parTrans" cxnId="{1DC8DF17-1F7A-4D85-B1FC-5253B01504A1}">
      <dgm:prSet/>
      <dgm:spPr/>
      <dgm:t>
        <a:bodyPr/>
        <a:lstStyle/>
        <a:p>
          <a:endParaRPr lang="en-US"/>
        </a:p>
      </dgm:t>
    </dgm:pt>
    <dgm:pt modelId="{FF8EBDA4-F389-4B5E-B8BE-5856AD6170F0}" type="sibTrans" cxnId="{1DC8DF17-1F7A-4D85-B1FC-5253B01504A1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330981DF-7879-44E3-A8FB-5CCF5E8A7402}">
      <dgm:prSet/>
      <dgm:spPr/>
      <dgm:t>
        <a:bodyPr/>
        <a:lstStyle/>
        <a:p>
          <a:r>
            <a:rPr lang="en-US"/>
            <a:t>Enhance testing efficiency, reduce human errors, and speed up the verification process.</a:t>
          </a:r>
        </a:p>
      </dgm:t>
    </dgm:pt>
    <dgm:pt modelId="{634636AB-5DE0-482F-B5F6-3443A997A851}" type="parTrans" cxnId="{A9F9FF9E-9A3B-41EE-B416-2F16338B6330}">
      <dgm:prSet/>
      <dgm:spPr/>
      <dgm:t>
        <a:bodyPr/>
        <a:lstStyle/>
        <a:p>
          <a:endParaRPr lang="en-US"/>
        </a:p>
      </dgm:t>
    </dgm:pt>
    <dgm:pt modelId="{58DD0CEB-E9E4-491F-85C6-169DF343CBCA}" type="sibTrans" cxnId="{A9F9FF9E-9A3B-41EE-B416-2F16338B6330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5C42A53C-FA37-4323-BAFB-F1F7038333B9}">
      <dgm:prSet/>
      <dgm:spPr/>
      <dgm:t>
        <a:bodyPr/>
        <a:lstStyle/>
        <a:p>
          <a:r>
            <a:rPr lang="en-US" dirty="0"/>
            <a:t>Deliver a detailed bug report, test scenarios, and automation scripts for both websites.</a:t>
          </a:r>
        </a:p>
      </dgm:t>
    </dgm:pt>
    <dgm:pt modelId="{3C734073-CD5F-4943-ADB8-92FB5CA3D346}" type="parTrans" cxnId="{BE020B52-774D-492F-B805-B5714AF5CB54}">
      <dgm:prSet/>
      <dgm:spPr/>
      <dgm:t>
        <a:bodyPr/>
        <a:lstStyle/>
        <a:p>
          <a:endParaRPr lang="en-US"/>
        </a:p>
      </dgm:t>
    </dgm:pt>
    <dgm:pt modelId="{C0C56224-A785-4CE6-A130-58FE5F89C8FB}" type="sibTrans" cxnId="{BE020B52-774D-492F-B805-B5714AF5CB54}">
      <dgm:prSet phldrT="6" phldr="0"/>
      <dgm:spPr/>
      <dgm:t>
        <a:bodyPr/>
        <a:lstStyle/>
        <a:p>
          <a:r>
            <a:rPr lang="en-US" dirty="0"/>
            <a:t>6</a:t>
          </a:r>
        </a:p>
      </dgm:t>
    </dgm:pt>
    <dgm:pt modelId="{7C485B5B-745F-482B-B196-440FAD1FB61D}" type="pres">
      <dgm:prSet presAssocID="{F6B1CB27-52FD-441F-AEB0-0A7ED372B087}" presName="linearFlow" presStyleCnt="0">
        <dgm:presLayoutVars>
          <dgm:dir/>
          <dgm:animLvl val="lvl"/>
          <dgm:resizeHandles val="exact"/>
        </dgm:presLayoutVars>
      </dgm:prSet>
      <dgm:spPr/>
    </dgm:pt>
    <dgm:pt modelId="{295FACB8-FEDE-4CC7-BCB6-3D89ED46BFB8}" type="pres">
      <dgm:prSet presAssocID="{D9FE9A55-2DBF-40FF-BA27-E18BA342BE16}" presName="compositeNode" presStyleCnt="0"/>
      <dgm:spPr/>
    </dgm:pt>
    <dgm:pt modelId="{B88C4565-EEC2-4F62-AFE8-2B815214CE33}" type="pres">
      <dgm:prSet presAssocID="{D9FE9A55-2DBF-40FF-BA27-E18BA342BE16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9372584-6294-49E5-B57E-698967152B2C}" type="pres">
      <dgm:prSet presAssocID="{D9FE9A55-2DBF-40FF-BA27-E18BA342BE16}" presName="parSh" presStyleCnt="0"/>
      <dgm:spPr/>
    </dgm:pt>
    <dgm:pt modelId="{5CD2C210-1800-4D95-AD5A-9E2745E757FF}" type="pres">
      <dgm:prSet presAssocID="{D9FE9A55-2DBF-40FF-BA27-E18BA342BE16}" presName="lineNode" presStyleLbl="alignAccFollowNode1" presStyleIdx="0" presStyleCnt="18"/>
      <dgm:spPr/>
    </dgm:pt>
    <dgm:pt modelId="{1411DD29-4F39-49C4-A8B3-0456D0D3565E}" type="pres">
      <dgm:prSet presAssocID="{D9FE9A55-2DBF-40FF-BA27-E18BA342BE16}" presName="lineArrowNode" presStyleLbl="alignAccFollowNode1" presStyleIdx="1" presStyleCnt="18"/>
      <dgm:spPr/>
    </dgm:pt>
    <dgm:pt modelId="{E7DF9B85-AF22-4A7B-B7D8-2EC7ED661E31}" type="pres">
      <dgm:prSet presAssocID="{E7E18793-F3FC-4ED2-BF0F-E904D6A82649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2CDD3D67-1E7E-44C3-96BA-DC2DDF6D644C}" type="pres">
      <dgm:prSet presAssocID="{E7E18793-F3FC-4ED2-BF0F-E904D6A82649}" presName="spacerBetweenCircleAndCallout" presStyleCnt="0">
        <dgm:presLayoutVars/>
      </dgm:prSet>
      <dgm:spPr/>
    </dgm:pt>
    <dgm:pt modelId="{F4A66380-145D-4E49-8116-D306F42463D7}" type="pres">
      <dgm:prSet presAssocID="{D9FE9A55-2DBF-40FF-BA27-E18BA342BE16}" presName="nodeText" presStyleLbl="alignAccFollowNode1" presStyleIdx="2" presStyleCnt="18">
        <dgm:presLayoutVars>
          <dgm:bulletEnabled val="1"/>
        </dgm:presLayoutVars>
      </dgm:prSet>
      <dgm:spPr/>
    </dgm:pt>
    <dgm:pt modelId="{4D74A09F-3794-424E-8C89-1FF01B8D8BB8}" type="pres">
      <dgm:prSet presAssocID="{E7E18793-F3FC-4ED2-BF0F-E904D6A82649}" presName="sibTransComposite" presStyleCnt="0"/>
      <dgm:spPr/>
    </dgm:pt>
    <dgm:pt modelId="{70F56029-DFDD-4990-B96B-F15FA0351602}" type="pres">
      <dgm:prSet presAssocID="{91347109-B866-44F5-962F-5F23F0F77789}" presName="compositeNode" presStyleCnt="0"/>
      <dgm:spPr/>
    </dgm:pt>
    <dgm:pt modelId="{0CE679E9-88F7-425A-9BD6-A35FF5866E23}" type="pres">
      <dgm:prSet presAssocID="{91347109-B866-44F5-962F-5F23F0F7778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88719875-D78E-4C74-BFA8-368516A53EB4}" type="pres">
      <dgm:prSet presAssocID="{91347109-B866-44F5-962F-5F23F0F77789}" presName="parSh" presStyleCnt="0"/>
      <dgm:spPr/>
    </dgm:pt>
    <dgm:pt modelId="{2227A82F-CE36-49DE-857E-1924D9CFFC1F}" type="pres">
      <dgm:prSet presAssocID="{91347109-B866-44F5-962F-5F23F0F77789}" presName="lineNode" presStyleLbl="alignAccFollowNode1" presStyleIdx="3" presStyleCnt="18"/>
      <dgm:spPr/>
    </dgm:pt>
    <dgm:pt modelId="{16D7CF35-8AB9-4A93-BD9E-08D7DC27A266}" type="pres">
      <dgm:prSet presAssocID="{91347109-B866-44F5-962F-5F23F0F77789}" presName="lineArrowNode" presStyleLbl="alignAccFollowNode1" presStyleIdx="4" presStyleCnt="18"/>
      <dgm:spPr/>
    </dgm:pt>
    <dgm:pt modelId="{2356433E-675F-4108-B700-F858D6EB684C}" type="pres">
      <dgm:prSet presAssocID="{AC4EF0F0-CEC1-4ACD-B6AD-89CEA39D54A6}" presName="sibTransNodeCircle" presStyleLbl="alignNode1" presStyleIdx="1" presStyleCnt="6">
        <dgm:presLayoutVars>
          <dgm:chMax val="0"/>
          <dgm:bulletEnabled/>
        </dgm:presLayoutVars>
      </dgm:prSet>
      <dgm:spPr/>
    </dgm:pt>
    <dgm:pt modelId="{42953737-821B-4768-83DF-05E4D414180C}" type="pres">
      <dgm:prSet presAssocID="{AC4EF0F0-CEC1-4ACD-B6AD-89CEA39D54A6}" presName="spacerBetweenCircleAndCallout" presStyleCnt="0">
        <dgm:presLayoutVars/>
      </dgm:prSet>
      <dgm:spPr/>
    </dgm:pt>
    <dgm:pt modelId="{31192C6B-0973-4E40-8D2C-E11C9CA80D94}" type="pres">
      <dgm:prSet presAssocID="{91347109-B866-44F5-962F-5F23F0F77789}" presName="nodeText" presStyleLbl="alignAccFollowNode1" presStyleIdx="5" presStyleCnt="18">
        <dgm:presLayoutVars>
          <dgm:bulletEnabled val="1"/>
        </dgm:presLayoutVars>
      </dgm:prSet>
      <dgm:spPr/>
    </dgm:pt>
    <dgm:pt modelId="{F6E8A826-BBAF-4736-9851-C0EAB6F4CABF}" type="pres">
      <dgm:prSet presAssocID="{AC4EF0F0-CEC1-4ACD-B6AD-89CEA39D54A6}" presName="sibTransComposite" presStyleCnt="0"/>
      <dgm:spPr/>
    </dgm:pt>
    <dgm:pt modelId="{0FE14696-83D8-4EC3-9F4D-825DB555804B}" type="pres">
      <dgm:prSet presAssocID="{060D787F-CD71-45FC-97F3-1E7089D0C4A6}" presName="compositeNode" presStyleCnt="0"/>
      <dgm:spPr/>
    </dgm:pt>
    <dgm:pt modelId="{452C3A01-3AAE-442C-B57D-70670C7EC23C}" type="pres">
      <dgm:prSet presAssocID="{060D787F-CD71-45FC-97F3-1E7089D0C4A6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DE1A0E3-F41E-4374-A007-E746D2DDA15D}" type="pres">
      <dgm:prSet presAssocID="{060D787F-CD71-45FC-97F3-1E7089D0C4A6}" presName="parSh" presStyleCnt="0"/>
      <dgm:spPr/>
    </dgm:pt>
    <dgm:pt modelId="{472ACC1F-2F10-4FA6-81B4-0965BB02D5EF}" type="pres">
      <dgm:prSet presAssocID="{060D787F-CD71-45FC-97F3-1E7089D0C4A6}" presName="lineNode" presStyleLbl="alignAccFollowNode1" presStyleIdx="6" presStyleCnt="18"/>
      <dgm:spPr/>
    </dgm:pt>
    <dgm:pt modelId="{4F1CE8E2-A99A-4920-84AD-069A06388D56}" type="pres">
      <dgm:prSet presAssocID="{060D787F-CD71-45FC-97F3-1E7089D0C4A6}" presName="lineArrowNode" presStyleLbl="alignAccFollowNode1" presStyleIdx="7" presStyleCnt="18"/>
      <dgm:spPr/>
    </dgm:pt>
    <dgm:pt modelId="{E1655D2E-D78B-414B-B347-A67CFFE1DCEF}" type="pres">
      <dgm:prSet presAssocID="{DAFEF6BD-F2FF-46AE-8FA1-D3AA52727157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A3984EA2-C3D8-4F9D-8CF0-AFA156BA6AA6}" type="pres">
      <dgm:prSet presAssocID="{DAFEF6BD-F2FF-46AE-8FA1-D3AA52727157}" presName="spacerBetweenCircleAndCallout" presStyleCnt="0">
        <dgm:presLayoutVars/>
      </dgm:prSet>
      <dgm:spPr/>
    </dgm:pt>
    <dgm:pt modelId="{F38C8D23-60D0-4753-ADE4-F342CA9FD908}" type="pres">
      <dgm:prSet presAssocID="{060D787F-CD71-45FC-97F3-1E7089D0C4A6}" presName="nodeText" presStyleLbl="alignAccFollowNode1" presStyleIdx="8" presStyleCnt="18">
        <dgm:presLayoutVars>
          <dgm:bulletEnabled val="1"/>
        </dgm:presLayoutVars>
      </dgm:prSet>
      <dgm:spPr/>
    </dgm:pt>
    <dgm:pt modelId="{B461D7C0-0CA4-40A8-8775-B700436A863E}" type="pres">
      <dgm:prSet presAssocID="{DAFEF6BD-F2FF-46AE-8FA1-D3AA52727157}" presName="sibTransComposite" presStyleCnt="0"/>
      <dgm:spPr/>
    </dgm:pt>
    <dgm:pt modelId="{1568B402-CF10-49C3-8D7C-60AC938E54E2}" type="pres">
      <dgm:prSet presAssocID="{81D14093-877C-41C7-B62E-CCD679BA4823}" presName="compositeNode" presStyleCnt="0"/>
      <dgm:spPr/>
    </dgm:pt>
    <dgm:pt modelId="{37736861-9539-4D6D-945F-17DDF9591F23}" type="pres">
      <dgm:prSet presAssocID="{81D14093-877C-41C7-B62E-CCD679BA4823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F7625B1-7D13-4917-8392-95940611B986}" type="pres">
      <dgm:prSet presAssocID="{81D14093-877C-41C7-B62E-CCD679BA4823}" presName="parSh" presStyleCnt="0"/>
      <dgm:spPr/>
    </dgm:pt>
    <dgm:pt modelId="{6CBED8BE-9824-4F8B-81A8-C66775DB03C8}" type="pres">
      <dgm:prSet presAssocID="{81D14093-877C-41C7-B62E-CCD679BA4823}" presName="lineNode" presStyleLbl="alignAccFollowNode1" presStyleIdx="9" presStyleCnt="18"/>
      <dgm:spPr/>
    </dgm:pt>
    <dgm:pt modelId="{7D2890D0-BA07-4EDB-BA3F-166B71183FA7}" type="pres">
      <dgm:prSet presAssocID="{81D14093-877C-41C7-B62E-CCD679BA4823}" presName="lineArrowNode" presStyleLbl="alignAccFollowNode1" presStyleIdx="10" presStyleCnt="18"/>
      <dgm:spPr/>
    </dgm:pt>
    <dgm:pt modelId="{827B675B-9501-403C-A0A8-A754C7109C87}" type="pres">
      <dgm:prSet presAssocID="{FF8EBDA4-F389-4B5E-B8BE-5856AD6170F0}" presName="sibTransNodeCircle" presStyleLbl="alignNode1" presStyleIdx="3" presStyleCnt="6">
        <dgm:presLayoutVars>
          <dgm:chMax val="0"/>
          <dgm:bulletEnabled/>
        </dgm:presLayoutVars>
      </dgm:prSet>
      <dgm:spPr/>
    </dgm:pt>
    <dgm:pt modelId="{684F0362-5055-412F-8439-3268825D904D}" type="pres">
      <dgm:prSet presAssocID="{FF8EBDA4-F389-4B5E-B8BE-5856AD6170F0}" presName="spacerBetweenCircleAndCallout" presStyleCnt="0">
        <dgm:presLayoutVars/>
      </dgm:prSet>
      <dgm:spPr/>
    </dgm:pt>
    <dgm:pt modelId="{76DC00F5-6CED-47E5-8782-5B0567306876}" type="pres">
      <dgm:prSet presAssocID="{81D14093-877C-41C7-B62E-CCD679BA4823}" presName="nodeText" presStyleLbl="alignAccFollowNode1" presStyleIdx="11" presStyleCnt="18">
        <dgm:presLayoutVars>
          <dgm:bulletEnabled val="1"/>
        </dgm:presLayoutVars>
      </dgm:prSet>
      <dgm:spPr/>
    </dgm:pt>
    <dgm:pt modelId="{F1ED5CD1-35E2-4EF9-A90A-1E70F1340D6B}" type="pres">
      <dgm:prSet presAssocID="{FF8EBDA4-F389-4B5E-B8BE-5856AD6170F0}" presName="sibTransComposite" presStyleCnt="0"/>
      <dgm:spPr/>
    </dgm:pt>
    <dgm:pt modelId="{462029B3-39D7-4877-8FF8-82402FD29681}" type="pres">
      <dgm:prSet presAssocID="{330981DF-7879-44E3-A8FB-5CCF5E8A7402}" presName="compositeNode" presStyleCnt="0"/>
      <dgm:spPr/>
    </dgm:pt>
    <dgm:pt modelId="{D42B9461-E87A-4997-9EE6-26B527A6978A}" type="pres">
      <dgm:prSet presAssocID="{330981DF-7879-44E3-A8FB-5CCF5E8A7402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E02E923-284C-440B-99E7-9B82DAE086DB}" type="pres">
      <dgm:prSet presAssocID="{330981DF-7879-44E3-A8FB-5CCF5E8A7402}" presName="parSh" presStyleCnt="0"/>
      <dgm:spPr/>
    </dgm:pt>
    <dgm:pt modelId="{B21AF86D-813F-438B-8811-C1837C9EBE16}" type="pres">
      <dgm:prSet presAssocID="{330981DF-7879-44E3-A8FB-5CCF5E8A7402}" presName="lineNode" presStyleLbl="alignAccFollowNode1" presStyleIdx="12" presStyleCnt="18"/>
      <dgm:spPr/>
    </dgm:pt>
    <dgm:pt modelId="{23788DC2-E5CC-4590-B7E6-E220A485B4E5}" type="pres">
      <dgm:prSet presAssocID="{330981DF-7879-44E3-A8FB-5CCF5E8A7402}" presName="lineArrowNode" presStyleLbl="alignAccFollowNode1" presStyleIdx="13" presStyleCnt="18"/>
      <dgm:spPr/>
    </dgm:pt>
    <dgm:pt modelId="{045A7E5D-EB29-481E-AFEE-CC409FFC1AEA}" type="pres">
      <dgm:prSet presAssocID="{58DD0CEB-E9E4-491F-85C6-169DF343CBCA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F9FC3AE8-F82F-4DC8-9AA1-42C1D385B0A3}" type="pres">
      <dgm:prSet presAssocID="{58DD0CEB-E9E4-491F-85C6-169DF343CBCA}" presName="spacerBetweenCircleAndCallout" presStyleCnt="0">
        <dgm:presLayoutVars/>
      </dgm:prSet>
      <dgm:spPr/>
    </dgm:pt>
    <dgm:pt modelId="{ABEBAD3A-3F4F-4620-BB36-CB5A83647228}" type="pres">
      <dgm:prSet presAssocID="{330981DF-7879-44E3-A8FB-5CCF5E8A7402}" presName="nodeText" presStyleLbl="alignAccFollowNode1" presStyleIdx="14" presStyleCnt="18">
        <dgm:presLayoutVars>
          <dgm:bulletEnabled val="1"/>
        </dgm:presLayoutVars>
      </dgm:prSet>
      <dgm:spPr/>
    </dgm:pt>
    <dgm:pt modelId="{9E695E80-AAA1-4590-A812-0E72879C42FF}" type="pres">
      <dgm:prSet presAssocID="{58DD0CEB-E9E4-491F-85C6-169DF343CBCA}" presName="sibTransComposite" presStyleCnt="0"/>
      <dgm:spPr/>
    </dgm:pt>
    <dgm:pt modelId="{AF8CADAA-3E29-466A-9534-589ED34FFF7C}" type="pres">
      <dgm:prSet presAssocID="{5C42A53C-FA37-4323-BAFB-F1F7038333B9}" presName="compositeNode" presStyleCnt="0"/>
      <dgm:spPr/>
    </dgm:pt>
    <dgm:pt modelId="{ADE01B8F-DD3F-4DC3-851C-37A51C9DF44F}" type="pres">
      <dgm:prSet presAssocID="{5C42A53C-FA37-4323-BAFB-F1F7038333B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ACA2C8E-8498-4E46-A3A1-C6F0093A3070}" type="pres">
      <dgm:prSet presAssocID="{5C42A53C-FA37-4323-BAFB-F1F7038333B9}" presName="parSh" presStyleCnt="0"/>
      <dgm:spPr/>
    </dgm:pt>
    <dgm:pt modelId="{BACF7E74-7D04-4BEA-90C5-5E080E4ADEB9}" type="pres">
      <dgm:prSet presAssocID="{5C42A53C-FA37-4323-BAFB-F1F7038333B9}" presName="lineNode" presStyleLbl="alignAccFollowNode1" presStyleIdx="15" presStyleCnt="18"/>
      <dgm:spPr/>
    </dgm:pt>
    <dgm:pt modelId="{3B5342ED-3FD1-490B-89A5-755535375994}" type="pres">
      <dgm:prSet presAssocID="{5C42A53C-FA37-4323-BAFB-F1F7038333B9}" presName="lineArrowNode" presStyleLbl="alignAccFollowNode1" presStyleIdx="16" presStyleCnt="18"/>
      <dgm:spPr/>
    </dgm:pt>
    <dgm:pt modelId="{3841248A-11E3-4361-97F3-4153C5CFCBB6}" type="pres">
      <dgm:prSet presAssocID="{C0C56224-A785-4CE6-A130-58FE5F89C8FB}" presName="sibTransNodeCircle" presStyleLbl="alignNode1" presStyleIdx="5" presStyleCnt="6">
        <dgm:presLayoutVars>
          <dgm:chMax val="0"/>
          <dgm:bulletEnabled/>
        </dgm:presLayoutVars>
      </dgm:prSet>
      <dgm:spPr/>
    </dgm:pt>
    <dgm:pt modelId="{58082564-3E32-4926-8260-392F7647E24A}" type="pres">
      <dgm:prSet presAssocID="{C0C56224-A785-4CE6-A130-58FE5F89C8FB}" presName="spacerBetweenCircleAndCallout" presStyleCnt="0">
        <dgm:presLayoutVars/>
      </dgm:prSet>
      <dgm:spPr/>
    </dgm:pt>
    <dgm:pt modelId="{BD2AF5D0-E527-4D75-85E0-C95E16F1DCA6}" type="pres">
      <dgm:prSet presAssocID="{5C42A53C-FA37-4323-BAFB-F1F7038333B9}" presName="nodeText" presStyleLbl="alignAccFollowNode1" presStyleIdx="17" presStyleCnt="18">
        <dgm:presLayoutVars>
          <dgm:bulletEnabled val="1"/>
        </dgm:presLayoutVars>
      </dgm:prSet>
      <dgm:spPr/>
    </dgm:pt>
  </dgm:ptLst>
  <dgm:cxnLst>
    <dgm:cxn modelId="{1DC8DF17-1F7A-4D85-B1FC-5253B01504A1}" srcId="{F6B1CB27-52FD-441F-AEB0-0A7ED372B087}" destId="{81D14093-877C-41C7-B62E-CCD679BA4823}" srcOrd="3" destOrd="0" parTransId="{B44F65C2-F267-4011-997F-9635287E984E}" sibTransId="{FF8EBDA4-F389-4B5E-B8BE-5856AD6170F0}"/>
    <dgm:cxn modelId="{349CA81F-2751-403E-A648-E8D1AADC3913}" type="presOf" srcId="{91347109-B866-44F5-962F-5F23F0F77789}" destId="{31192C6B-0973-4E40-8D2C-E11C9CA80D94}" srcOrd="0" destOrd="0" presId="urn:microsoft.com/office/officeart/2016/7/layout/LinearArrowProcessNumbered"/>
    <dgm:cxn modelId="{CEA64C21-D84F-4BCB-A168-96FBC57CF9FA}" type="presOf" srcId="{81D14093-877C-41C7-B62E-CCD679BA4823}" destId="{76DC00F5-6CED-47E5-8782-5B0567306876}" srcOrd="0" destOrd="0" presId="urn:microsoft.com/office/officeart/2016/7/layout/LinearArrowProcessNumbered"/>
    <dgm:cxn modelId="{E3BB5F22-E6BC-443A-ACE0-623E11F10A9C}" type="presOf" srcId="{060D787F-CD71-45FC-97F3-1E7089D0C4A6}" destId="{F38C8D23-60D0-4753-ADE4-F342CA9FD908}" srcOrd="0" destOrd="0" presId="urn:microsoft.com/office/officeart/2016/7/layout/LinearArrowProcessNumbered"/>
    <dgm:cxn modelId="{F496FA62-80CB-4D13-B092-E110FEDE774A}" type="presOf" srcId="{C0C56224-A785-4CE6-A130-58FE5F89C8FB}" destId="{3841248A-11E3-4361-97F3-4153C5CFCBB6}" srcOrd="0" destOrd="0" presId="urn:microsoft.com/office/officeart/2016/7/layout/LinearArrowProcessNumbered"/>
    <dgm:cxn modelId="{BE020B52-774D-492F-B805-B5714AF5CB54}" srcId="{F6B1CB27-52FD-441F-AEB0-0A7ED372B087}" destId="{5C42A53C-FA37-4323-BAFB-F1F7038333B9}" srcOrd="5" destOrd="0" parTransId="{3C734073-CD5F-4943-ADB8-92FB5CA3D346}" sibTransId="{C0C56224-A785-4CE6-A130-58FE5F89C8FB}"/>
    <dgm:cxn modelId="{9B68987F-50E3-4A27-937A-193B0C22D884}" type="presOf" srcId="{DAFEF6BD-F2FF-46AE-8FA1-D3AA52727157}" destId="{E1655D2E-D78B-414B-B347-A67CFFE1DCEF}" srcOrd="0" destOrd="0" presId="urn:microsoft.com/office/officeart/2016/7/layout/LinearArrowProcessNumbered"/>
    <dgm:cxn modelId="{1796B38A-B919-4822-A978-8A4F272AEC41}" type="presOf" srcId="{E7E18793-F3FC-4ED2-BF0F-E904D6A82649}" destId="{E7DF9B85-AF22-4A7B-B7D8-2EC7ED661E31}" srcOrd="0" destOrd="0" presId="urn:microsoft.com/office/officeart/2016/7/layout/LinearArrowProcessNumbered"/>
    <dgm:cxn modelId="{846ADC93-801D-4252-B606-8708A506FAC3}" srcId="{F6B1CB27-52FD-441F-AEB0-0A7ED372B087}" destId="{060D787F-CD71-45FC-97F3-1E7089D0C4A6}" srcOrd="2" destOrd="0" parTransId="{3E431BFE-1BBB-4852-ADE5-B5057DC8AD7F}" sibTransId="{DAFEF6BD-F2FF-46AE-8FA1-D3AA52727157}"/>
    <dgm:cxn modelId="{375C1895-6DDC-44EB-8392-AF03B7B3B504}" type="presOf" srcId="{F6B1CB27-52FD-441F-AEB0-0A7ED372B087}" destId="{7C485B5B-745F-482B-B196-440FAD1FB61D}" srcOrd="0" destOrd="0" presId="urn:microsoft.com/office/officeart/2016/7/layout/LinearArrowProcessNumbered"/>
    <dgm:cxn modelId="{4489FA95-67A7-43F5-8742-39EB73FB22BF}" type="presOf" srcId="{5C42A53C-FA37-4323-BAFB-F1F7038333B9}" destId="{BD2AF5D0-E527-4D75-85E0-C95E16F1DCA6}" srcOrd="0" destOrd="0" presId="urn:microsoft.com/office/officeart/2016/7/layout/LinearArrowProcessNumbered"/>
    <dgm:cxn modelId="{A9F9FF9E-9A3B-41EE-B416-2F16338B6330}" srcId="{F6B1CB27-52FD-441F-AEB0-0A7ED372B087}" destId="{330981DF-7879-44E3-A8FB-5CCF5E8A7402}" srcOrd="4" destOrd="0" parTransId="{634636AB-5DE0-482F-B5F6-3443A997A851}" sibTransId="{58DD0CEB-E9E4-491F-85C6-169DF343CBCA}"/>
    <dgm:cxn modelId="{1C18D5AE-F13D-448A-AC2D-0EC68022C2B6}" type="presOf" srcId="{FF8EBDA4-F389-4B5E-B8BE-5856AD6170F0}" destId="{827B675B-9501-403C-A0A8-A754C7109C87}" srcOrd="0" destOrd="0" presId="urn:microsoft.com/office/officeart/2016/7/layout/LinearArrowProcessNumbered"/>
    <dgm:cxn modelId="{40C90DBE-0502-462D-AF6B-180A8C1BC400}" type="presOf" srcId="{D9FE9A55-2DBF-40FF-BA27-E18BA342BE16}" destId="{F4A66380-145D-4E49-8116-D306F42463D7}" srcOrd="0" destOrd="0" presId="urn:microsoft.com/office/officeart/2016/7/layout/LinearArrowProcessNumbered"/>
    <dgm:cxn modelId="{02593FCA-8BFA-401D-B06B-E480F19AD4B4}" type="presOf" srcId="{AC4EF0F0-CEC1-4ACD-B6AD-89CEA39D54A6}" destId="{2356433E-675F-4108-B700-F858D6EB684C}" srcOrd="0" destOrd="0" presId="urn:microsoft.com/office/officeart/2016/7/layout/LinearArrowProcessNumbered"/>
    <dgm:cxn modelId="{E440A2CE-EBCA-475C-8434-2AB8D1C90AFE}" srcId="{F6B1CB27-52FD-441F-AEB0-0A7ED372B087}" destId="{91347109-B866-44F5-962F-5F23F0F77789}" srcOrd="1" destOrd="0" parTransId="{C5B7E462-80FE-4EDD-9ACD-76AB07E43765}" sibTransId="{AC4EF0F0-CEC1-4ACD-B6AD-89CEA39D54A6}"/>
    <dgm:cxn modelId="{9E25DBDD-7343-43F8-A3EC-5E7965550F3C}" type="presOf" srcId="{330981DF-7879-44E3-A8FB-5CCF5E8A7402}" destId="{ABEBAD3A-3F4F-4620-BB36-CB5A83647228}" srcOrd="0" destOrd="0" presId="urn:microsoft.com/office/officeart/2016/7/layout/LinearArrowProcessNumbered"/>
    <dgm:cxn modelId="{9BD534E6-FBBB-457D-8E5E-C708BE861BE2}" srcId="{F6B1CB27-52FD-441F-AEB0-0A7ED372B087}" destId="{D9FE9A55-2DBF-40FF-BA27-E18BA342BE16}" srcOrd="0" destOrd="0" parTransId="{7EB2B323-7A3B-4720-AE6F-036B614AAEE4}" sibTransId="{E7E18793-F3FC-4ED2-BF0F-E904D6A82649}"/>
    <dgm:cxn modelId="{78FEC7F4-2B26-4EDC-892A-26BF48CE89FA}" type="presOf" srcId="{58DD0CEB-E9E4-491F-85C6-169DF343CBCA}" destId="{045A7E5D-EB29-481E-AFEE-CC409FFC1AEA}" srcOrd="0" destOrd="0" presId="urn:microsoft.com/office/officeart/2016/7/layout/LinearArrowProcessNumbered"/>
    <dgm:cxn modelId="{16DA49F0-A872-4B0B-9C85-F5C3523D91CB}" type="presParOf" srcId="{7C485B5B-745F-482B-B196-440FAD1FB61D}" destId="{295FACB8-FEDE-4CC7-BCB6-3D89ED46BFB8}" srcOrd="0" destOrd="0" presId="urn:microsoft.com/office/officeart/2016/7/layout/LinearArrowProcessNumbered"/>
    <dgm:cxn modelId="{D2B5E988-3E6D-44BB-A4B7-D9A81B47D409}" type="presParOf" srcId="{295FACB8-FEDE-4CC7-BCB6-3D89ED46BFB8}" destId="{B88C4565-EEC2-4F62-AFE8-2B815214CE33}" srcOrd="0" destOrd="0" presId="urn:microsoft.com/office/officeart/2016/7/layout/LinearArrowProcessNumbered"/>
    <dgm:cxn modelId="{0A5298E1-2DCE-4A63-9E74-58038DFF3C87}" type="presParOf" srcId="{295FACB8-FEDE-4CC7-BCB6-3D89ED46BFB8}" destId="{79372584-6294-49E5-B57E-698967152B2C}" srcOrd="1" destOrd="0" presId="urn:microsoft.com/office/officeart/2016/7/layout/LinearArrowProcessNumbered"/>
    <dgm:cxn modelId="{CC21FD8A-8596-4678-AE19-557C01F639C7}" type="presParOf" srcId="{79372584-6294-49E5-B57E-698967152B2C}" destId="{5CD2C210-1800-4D95-AD5A-9E2745E757FF}" srcOrd="0" destOrd="0" presId="urn:microsoft.com/office/officeart/2016/7/layout/LinearArrowProcessNumbered"/>
    <dgm:cxn modelId="{7847AB65-73E6-44DD-8A82-2AC61F998C4D}" type="presParOf" srcId="{79372584-6294-49E5-B57E-698967152B2C}" destId="{1411DD29-4F39-49C4-A8B3-0456D0D3565E}" srcOrd="1" destOrd="0" presId="urn:microsoft.com/office/officeart/2016/7/layout/LinearArrowProcessNumbered"/>
    <dgm:cxn modelId="{11759A13-6EA4-4A22-9795-B6194655F0A9}" type="presParOf" srcId="{79372584-6294-49E5-B57E-698967152B2C}" destId="{E7DF9B85-AF22-4A7B-B7D8-2EC7ED661E31}" srcOrd="2" destOrd="0" presId="urn:microsoft.com/office/officeart/2016/7/layout/LinearArrowProcessNumbered"/>
    <dgm:cxn modelId="{453829B3-ED67-4DA7-9329-A93B83ED41B1}" type="presParOf" srcId="{79372584-6294-49E5-B57E-698967152B2C}" destId="{2CDD3D67-1E7E-44C3-96BA-DC2DDF6D644C}" srcOrd="3" destOrd="0" presId="urn:microsoft.com/office/officeart/2016/7/layout/LinearArrowProcessNumbered"/>
    <dgm:cxn modelId="{7D1556B6-A103-48E2-A607-E072EE674930}" type="presParOf" srcId="{295FACB8-FEDE-4CC7-BCB6-3D89ED46BFB8}" destId="{F4A66380-145D-4E49-8116-D306F42463D7}" srcOrd="2" destOrd="0" presId="urn:microsoft.com/office/officeart/2016/7/layout/LinearArrowProcessNumbered"/>
    <dgm:cxn modelId="{50D83193-391C-4DD4-99C9-8B43FE961C1B}" type="presParOf" srcId="{7C485B5B-745F-482B-B196-440FAD1FB61D}" destId="{4D74A09F-3794-424E-8C89-1FF01B8D8BB8}" srcOrd="1" destOrd="0" presId="urn:microsoft.com/office/officeart/2016/7/layout/LinearArrowProcessNumbered"/>
    <dgm:cxn modelId="{5DB147B4-E018-4FA2-B05C-A3F8D380F742}" type="presParOf" srcId="{7C485B5B-745F-482B-B196-440FAD1FB61D}" destId="{70F56029-DFDD-4990-B96B-F15FA0351602}" srcOrd="2" destOrd="0" presId="urn:microsoft.com/office/officeart/2016/7/layout/LinearArrowProcessNumbered"/>
    <dgm:cxn modelId="{8F2B9C9D-A85D-48B5-AC1A-BE3968313389}" type="presParOf" srcId="{70F56029-DFDD-4990-B96B-F15FA0351602}" destId="{0CE679E9-88F7-425A-9BD6-A35FF5866E23}" srcOrd="0" destOrd="0" presId="urn:microsoft.com/office/officeart/2016/7/layout/LinearArrowProcessNumbered"/>
    <dgm:cxn modelId="{F71C623F-8A28-4ED6-B1AC-79FF2E0E5B29}" type="presParOf" srcId="{70F56029-DFDD-4990-B96B-F15FA0351602}" destId="{88719875-D78E-4C74-BFA8-368516A53EB4}" srcOrd="1" destOrd="0" presId="urn:microsoft.com/office/officeart/2016/7/layout/LinearArrowProcessNumbered"/>
    <dgm:cxn modelId="{B20D7B24-3E8B-4EA6-9A23-CC48F5ADE474}" type="presParOf" srcId="{88719875-D78E-4C74-BFA8-368516A53EB4}" destId="{2227A82F-CE36-49DE-857E-1924D9CFFC1F}" srcOrd="0" destOrd="0" presId="urn:microsoft.com/office/officeart/2016/7/layout/LinearArrowProcessNumbered"/>
    <dgm:cxn modelId="{1A3A6341-268E-42F8-A331-DF700F5BF815}" type="presParOf" srcId="{88719875-D78E-4C74-BFA8-368516A53EB4}" destId="{16D7CF35-8AB9-4A93-BD9E-08D7DC27A266}" srcOrd="1" destOrd="0" presId="urn:microsoft.com/office/officeart/2016/7/layout/LinearArrowProcessNumbered"/>
    <dgm:cxn modelId="{1E37122D-1708-4A2D-970F-F0A989A8F844}" type="presParOf" srcId="{88719875-D78E-4C74-BFA8-368516A53EB4}" destId="{2356433E-675F-4108-B700-F858D6EB684C}" srcOrd="2" destOrd="0" presId="urn:microsoft.com/office/officeart/2016/7/layout/LinearArrowProcessNumbered"/>
    <dgm:cxn modelId="{A5BB3A23-D724-4A73-9851-70CC200BD617}" type="presParOf" srcId="{88719875-D78E-4C74-BFA8-368516A53EB4}" destId="{42953737-821B-4768-83DF-05E4D414180C}" srcOrd="3" destOrd="0" presId="urn:microsoft.com/office/officeart/2016/7/layout/LinearArrowProcessNumbered"/>
    <dgm:cxn modelId="{65ED8D12-C687-47D0-A735-9926BA57757D}" type="presParOf" srcId="{70F56029-DFDD-4990-B96B-F15FA0351602}" destId="{31192C6B-0973-4E40-8D2C-E11C9CA80D94}" srcOrd="2" destOrd="0" presId="urn:microsoft.com/office/officeart/2016/7/layout/LinearArrowProcessNumbered"/>
    <dgm:cxn modelId="{A8984FFD-21F7-4405-999E-743FEA59A357}" type="presParOf" srcId="{7C485B5B-745F-482B-B196-440FAD1FB61D}" destId="{F6E8A826-BBAF-4736-9851-C0EAB6F4CABF}" srcOrd="3" destOrd="0" presId="urn:microsoft.com/office/officeart/2016/7/layout/LinearArrowProcessNumbered"/>
    <dgm:cxn modelId="{5D5BE1DB-A2F0-4409-B357-ABC018D47816}" type="presParOf" srcId="{7C485B5B-745F-482B-B196-440FAD1FB61D}" destId="{0FE14696-83D8-4EC3-9F4D-825DB555804B}" srcOrd="4" destOrd="0" presId="urn:microsoft.com/office/officeart/2016/7/layout/LinearArrowProcessNumbered"/>
    <dgm:cxn modelId="{A30D34E4-6F96-4472-81FF-DA2143FAF046}" type="presParOf" srcId="{0FE14696-83D8-4EC3-9F4D-825DB555804B}" destId="{452C3A01-3AAE-442C-B57D-70670C7EC23C}" srcOrd="0" destOrd="0" presId="urn:microsoft.com/office/officeart/2016/7/layout/LinearArrowProcessNumbered"/>
    <dgm:cxn modelId="{E2BAAD69-2211-4E1E-B349-A30D31EE909E}" type="presParOf" srcId="{0FE14696-83D8-4EC3-9F4D-825DB555804B}" destId="{2DE1A0E3-F41E-4374-A007-E746D2DDA15D}" srcOrd="1" destOrd="0" presId="urn:microsoft.com/office/officeart/2016/7/layout/LinearArrowProcessNumbered"/>
    <dgm:cxn modelId="{328F1125-A179-4C29-9372-F40D8E11ED4A}" type="presParOf" srcId="{2DE1A0E3-F41E-4374-A007-E746D2DDA15D}" destId="{472ACC1F-2F10-4FA6-81B4-0965BB02D5EF}" srcOrd="0" destOrd="0" presId="urn:microsoft.com/office/officeart/2016/7/layout/LinearArrowProcessNumbered"/>
    <dgm:cxn modelId="{ED936FF2-C4CC-4922-BFF7-2AEDF207FC4F}" type="presParOf" srcId="{2DE1A0E3-F41E-4374-A007-E746D2DDA15D}" destId="{4F1CE8E2-A99A-4920-84AD-069A06388D56}" srcOrd="1" destOrd="0" presId="urn:microsoft.com/office/officeart/2016/7/layout/LinearArrowProcessNumbered"/>
    <dgm:cxn modelId="{F594E661-BE3C-4062-BFC7-8C007A46041D}" type="presParOf" srcId="{2DE1A0E3-F41E-4374-A007-E746D2DDA15D}" destId="{E1655D2E-D78B-414B-B347-A67CFFE1DCEF}" srcOrd="2" destOrd="0" presId="urn:microsoft.com/office/officeart/2016/7/layout/LinearArrowProcessNumbered"/>
    <dgm:cxn modelId="{E1CB6F7B-83A2-4DC3-B287-AA26A89B17FB}" type="presParOf" srcId="{2DE1A0E3-F41E-4374-A007-E746D2DDA15D}" destId="{A3984EA2-C3D8-4F9D-8CF0-AFA156BA6AA6}" srcOrd="3" destOrd="0" presId="urn:microsoft.com/office/officeart/2016/7/layout/LinearArrowProcessNumbered"/>
    <dgm:cxn modelId="{ADBA4308-9CAD-4EAC-8F85-C7749A7DF678}" type="presParOf" srcId="{0FE14696-83D8-4EC3-9F4D-825DB555804B}" destId="{F38C8D23-60D0-4753-ADE4-F342CA9FD908}" srcOrd="2" destOrd="0" presId="urn:microsoft.com/office/officeart/2016/7/layout/LinearArrowProcessNumbered"/>
    <dgm:cxn modelId="{A236E952-17A2-4CA8-9EF7-BEFDA91C531F}" type="presParOf" srcId="{7C485B5B-745F-482B-B196-440FAD1FB61D}" destId="{B461D7C0-0CA4-40A8-8775-B700436A863E}" srcOrd="5" destOrd="0" presId="urn:microsoft.com/office/officeart/2016/7/layout/LinearArrowProcessNumbered"/>
    <dgm:cxn modelId="{8965BDB6-C476-44B7-9920-27CCEE492950}" type="presParOf" srcId="{7C485B5B-745F-482B-B196-440FAD1FB61D}" destId="{1568B402-CF10-49C3-8D7C-60AC938E54E2}" srcOrd="6" destOrd="0" presId="urn:microsoft.com/office/officeart/2016/7/layout/LinearArrowProcessNumbered"/>
    <dgm:cxn modelId="{C22A4F78-B395-45EF-9582-D217B08B3125}" type="presParOf" srcId="{1568B402-CF10-49C3-8D7C-60AC938E54E2}" destId="{37736861-9539-4D6D-945F-17DDF9591F23}" srcOrd="0" destOrd="0" presId="urn:microsoft.com/office/officeart/2016/7/layout/LinearArrowProcessNumbered"/>
    <dgm:cxn modelId="{56D65BFC-5235-4B51-AA6F-43AF3BF91B51}" type="presParOf" srcId="{1568B402-CF10-49C3-8D7C-60AC938E54E2}" destId="{EF7625B1-7D13-4917-8392-95940611B986}" srcOrd="1" destOrd="0" presId="urn:microsoft.com/office/officeart/2016/7/layout/LinearArrowProcessNumbered"/>
    <dgm:cxn modelId="{12A9624D-6C93-4563-AF57-87B4307471D0}" type="presParOf" srcId="{EF7625B1-7D13-4917-8392-95940611B986}" destId="{6CBED8BE-9824-4F8B-81A8-C66775DB03C8}" srcOrd="0" destOrd="0" presId="urn:microsoft.com/office/officeart/2016/7/layout/LinearArrowProcessNumbered"/>
    <dgm:cxn modelId="{BA34B69F-AF0D-4D91-90ED-81D8FF29C27D}" type="presParOf" srcId="{EF7625B1-7D13-4917-8392-95940611B986}" destId="{7D2890D0-BA07-4EDB-BA3F-166B71183FA7}" srcOrd="1" destOrd="0" presId="urn:microsoft.com/office/officeart/2016/7/layout/LinearArrowProcessNumbered"/>
    <dgm:cxn modelId="{1728537B-9660-46E5-8CB3-B4B625BAC4A4}" type="presParOf" srcId="{EF7625B1-7D13-4917-8392-95940611B986}" destId="{827B675B-9501-403C-A0A8-A754C7109C87}" srcOrd="2" destOrd="0" presId="urn:microsoft.com/office/officeart/2016/7/layout/LinearArrowProcessNumbered"/>
    <dgm:cxn modelId="{AAC4FE89-7E77-4508-B2B4-D7263393739F}" type="presParOf" srcId="{EF7625B1-7D13-4917-8392-95940611B986}" destId="{684F0362-5055-412F-8439-3268825D904D}" srcOrd="3" destOrd="0" presId="urn:microsoft.com/office/officeart/2016/7/layout/LinearArrowProcessNumbered"/>
    <dgm:cxn modelId="{1640EEDB-7BD3-4B4C-BDDA-EFFE2171E989}" type="presParOf" srcId="{1568B402-CF10-49C3-8D7C-60AC938E54E2}" destId="{76DC00F5-6CED-47E5-8782-5B0567306876}" srcOrd="2" destOrd="0" presId="urn:microsoft.com/office/officeart/2016/7/layout/LinearArrowProcessNumbered"/>
    <dgm:cxn modelId="{8AACB6BB-9ACA-462C-9105-B0AC9BD9098B}" type="presParOf" srcId="{7C485B5B-745F-482B-B196-440FAD1FB61D}" destId="{F1ED5CD1-35E2-4EF9-A90A-1E70F1340D6B}" srcOrd="7" destOrd="0" presId="urn:microsoft.com/office/officeart/2016/7/layout/LinearArrowProcessNumbered"/>
    <dgm:cxn modelId="{0D1A8139-ABEE-4055-92D7-B01A6753DA9C}" type="presParOf" srcId="{7C485B5B-745F-482B-B196-440FAD1FB61D}" destId="{462029B3-39D7-4877-8FF8-82402FD29681}" srcOrd="8" destOrd="0" presId="urn:microsoft.com/office/officeart/2016/7/layout/LinearArrowProcessNumbered"/>
    <dgm:cxn modelId="{3AE20DD8-6248-43D4-B322-279551ECAA14}" type="presParOf" srcId="{462029B3-39D7-4877-8FF8-82402FD29681}" destId="{D42B9461-E87A-4997-9EE6-26B527A6978A}" srcOrd="0" destOrd="0" presId="urn:microsoft.com/office/officeart/2016/7/layout/LinearArrowProcessNumbered"/>
    <dgm:cxn modelId="{4720D899-46F5-44EA-8A23-F14DA13382C2}" type="presParOf" srcId="{462029B3-39D7-4877-8FF8-82402FD29681}" destId="{7E02E923-284C-440B-99E7-9B82DAE086DB}" srcOrd="1" destOrd="0" presId="urn:microsoft.com/office/officeart/2016/7/layout/LinearArrowProcessNumbered"/>
    <dgm:cxn modelId="{F251709A-33DE-45D8-B9E9-9C3113844FE7}" type="presParOf" srcId="{7E02E923-284C-440B-99E7-9B82DAE086DB}" destId="{B21AF86D-813F-438B-8811-C1837C9EBE16}" srcOrd="0" destOrd="0" presId="urn:microsoft.com/office/officeart/2016/7/layout/LinearArrowProcessNumbered"/>
    <dgm:cxn modelId="{BCC63C92-292C-4A67-8D22-AEC30121EDA7}" type="presParOf" srcId="{7E02E923-284C-440B-99E7-9B82DAE086DB}" destId="{23788DC2-E5CC-4590-B7E6-E220A485B4E5}" srcOrd="1" destOrd="0" presId="urn:microsoft.com/office/officeart/2016/7/layout/LinearArrowProcessNumbered"/>
    <dgm:cxn modelId="{AEEACAF7-E335-45D5-8828-2784ED2279FD}" type="presParOf" srcId="{7E02E923-284C-440B-99E7-9B82DAE086DB}" destId="{045A7E5D-EB29-481E-AFEE-CC409FFC1AEA}" srcOrd="2" destOrd="0" presId="urn:microsoft.com/office/officeart/2016/7/layout/LinearArrowProcessNumbered"/>
    <dgm:cxn modelId="{9230056C-FF53-4C4E-9446-EE7A59384CB8}" type="presParOf" srcId="{7E02E923-284C-440B-99E7-9B82DAE086DB}" destId="{F9FC3AE8-F82F-4DC8-9AA1-42C1D385B0A3}" srcOrd="3" destOrd="0" presId="urn:microsoft.com/office/officeart/2016/7/layout/LinearArrowProcessNumbered"/>
    <dgm:cxn modelId="{7C4BC290-55E5-49EA-9472-8EFA2A57E329}" type="presParOf" srcId="{462029B3-39D7-4877-8FF8-82402FD29681}" destId="{ABEBAD3A-3F4F-4620-BB36-CB5A83647228}" srcOrd="2" destOrd="0" presId="urn:microsoft.com/office/officeart/2016/7/layout/LinearArrowProcessNumbered"/>
    <dgm:cxn modelId="{11A8D3EB-E5DD-49E1-9E11-FD403652222D}" type="presParOf" srcId="{7C485B5B-745F-482B-B196-440FAD1FB61D}" destId="{9E695E80-AAA1-4590-A812-0E72879C42FF}" srcOrd="9" destOrd="0" presId="urn:microsoft.com/office/officeart/2016/7/layout/LinearArrowProcessNumbered"/>
    <dgm:cxn modelId="{1CC59840-1CAB-4CE3-A915-6B64E92A4331}" type="presParOf" srcId="{7C485B5B-745F-482B-B196-440FAD1FB61D}" destId="{AF8CADAA-3E29-466A-9534-589ED34FFF7C}" srcOrd="10" destOrd="0" presId="urn:microsoft.com/office/officeart/2016/7/layout/LinearArrowProcessNumbered"/>
    <dgm:cxn modelId="{3F4DAAB6-E1DB-45EB-941C-1FCB39130E4E}" type="presParOf" srcId="{AF8CADAA-3E29-466A-9534-589ED34FFF7C}" destId="{ADE01B8F-DD3F-4DC3-851C-37A51C9DF44F}" srcOrd="0" destOrd="0" presId="urn:microsoft.com/office/officeart/2016/7/layout/LinearArrowProcessNumbered"/>
    <dgm:cxn modelId="{E99FC9EB-2372-4C41-8381-E6E5B30FE525}" type="presParOf" srcId="{AF8CADAA-3E29-466A-9534-589ED34FFF7C}" destId="{AACA2C8E-8498-4E46-A3A1-C6F0093A3070}" srcOrd="1" destOrd="0" presId="urn:microsoft.com/office/officeart/2016/7/layout/LinearArrowProcessNumbered"/>
    <dgm:cxn modelId="{9256FA0D-CCAE-425E-8171-57E45F65BA2B}" type="presParOf" srcId="{AACA2C8E-8498-4E46-A3A1-C6F0093A3070}" destId="{BACF7E74-7D04-4BEA-90C5-5E080E4ADEB9}" srcOrd="0" destOrd="0" presId="urn:microsoft.com/office/officeart/2016/7/layout/LinearArrowProcessNumbered"/>
    <dgm:cxn modelId="{35EB79D0-4541-43EC-9294-321BF1914EAE}" type="presParOf" srcId="{AACA2C8E-8498-4E46-A3A1-C6F0093A3070}" destId="{3B5342ED-3FD1-490B-89A5-755535375994}" srcOrd="1" destOrd="0" presId="urn:microsoft.com/office/officeart/2016/7/layout/LinearArrowProcessNumbered"/>
    <dgm:cxn modelId="{E5C68C06-F52A-49BF-9EA4-E667A9D73A30}" type="presParOf" srcId="{AACA2C8E-8498-4E46-A3A1-C6F0093A3070}" destId="{3841248A-11E3-4361-97F3-4153C5CFCBB6}" srcOrd="2" destOrd="0" presId="urn:microsoft.com/office/officeart/2016/7/layout/LinearArrowProcessNumbered"/>
    <dgm:cxn modelId="{B8377B6A-6D03-4C33-BF8C-8CE1FBA83EDF}" type="presParOf" srcId="{AACA2C8E-8498-4E46-A3A1-C6F0093A3070}" destId="{58082564-3E32-4926-8260-392F7647E24A}" srcOrd="3" destOrd="0" presId="urn:microsoft.com/office/officeart/2016/7/layout/LinearArrowProcessNumbered"/>
    <dgm:cxn modelId="{FF9EFDF0-AD8E-4926-BCD1-7279AF261072}" type="presParOf" srcId="{AF8CADAA-3E29-466A-9534-589ED34FFF7C}" destId="{BD2AF5D0-E527-4D75-85E0-C95E16F1DCA6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B3F2591-729C-4F7C-A44F-7C034650283A}" type="doc">
      <dgm:prSet loTypeId="urn:microsoft.com/office/officeart/2005/8/layout/default" loCatId="list" qsTypeId="urn:microsoft.com/office/officeart/2005/8/quickstyle/3d2" qsCatId="3D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E6C55EB7-D751-4AA5-845F-8300AA0BEBED}">
      <dgm:prSet/>
      <dgm:spPr/>
      <dgm:t>
        <a:bodyPr/>
        <a:lstStyle/>
        <a:p>
          <a:r>
            <a:rPr lang="en-US" b="1"/>
            <a:t>Framework Structure:</a:t>
          </a:r>
          <a:endParaRPr lang="en-US"/>
        </a:p>
      </dgm:t>
    </dgm:pt>
    <dgm:pt modelId="{C06FAB35-2E93-4EB2-9E21-FCE9719C6CAF}" type="parTrans" cxnId="{5A9B769D-F673-4A59-A320-072A9197BA3E}">
      <dgm:prSet/>
      <dgm:spPr/>
      <dgm:t>
        <a:bodyPr/>
        <a:lstStyle/>
        <a:p>
          <a:endParaRPr lang="en-US"/>
        </a:p>
      </dgm:t>
    </dgm:pt>
    <dgm:pt modelId="{975DE84B-91EE-4048-A6CD-B9396E37412D}" type="sibTrans" cxnId="{5A9B769D-F673-4A59-A320-072A9197BA3E}">
      <dgm:prSet/>
      <dgm:spPr/>
      <dgm:t>
        <a:bodyPr/>
        <a:lstStyle/>
        <a:p>
          <a:endParaRPr lang="en-US"/>
        </a:p>
      </dgm:t>
    </dgm:pt>
    <dgm:pt modelId="{C6961564-CF19-4FBB-B1FA-5FB4131B6340}">
      <dgm:prSet/>
      <dgm:spPr/>
      <dgm:t>
        <a:bodyPr/>
        <a:lstStyle/>
        <a:p>
          <a:r>
            <a:rPr lang="en-US"/>
            <a:t>Built a </a:t>
          </a:r>
          <a:r>
            <a:rPr lang="en-US" b="1"/>
            <a:t>hybrid automation framework</a:t>
          </a:r>
          <a:r>
            <a:rPr lang="en-US"/>
            <a:t> combining Page Object Model (POM) and TestNG.</a:t>
          </a:r>
        </a:p>
      </dgm:t>
    </dgm:pt>
    <dgm:pt modelId="{34E4B4D7-3D7C-47A4-908B-D2721790492D}" type="parTrans" cxnId="{2AE3B93C-EC2A-4820-977C-BA0BB25441CD}">
      <dgm:prSet/>
      <dgm:spPr/>
      <dgm:t>
        <a:bodyPr/>
        <a:lstStyle/>
        <a:p>
          <a:endParaRPr lang="en-US"/>
        </a:p>
      </dgm:t>
    </dgm:pt>
    <dgm:pt modelId="{6B7AD466-81E6-4CB6-BF18-182A0B78E208}" type="sibTrans" cxnId="{2AE3B93C-EC2A-4820-977C-BA0BB25441CD}">
      <dgm:prSet/>
      <dgm:spPr/>
      <dgm:t>
        <a:bodyPr/>
        <a:lstStyle/>
        <a:p>
          <a:endParaRPr lang="en-US"/>
        </a:p>
      </dgm:t>
    </dgm:pt>
    <dgm:pt modelId="{F8CC0A13-665E-4FB1-AD6F-BC6A3F2210AA}">
      <dgm:prSet/>
      <dgm:spPr/>
      <dgm:t>
        <a:bodyPr/>
        <a:lstStyle/>
        <a:p>
          <a:r>
            <a:rPr lang="en-US"/>
            <a:t>Utilized </a:t>
          </a:r>
          <a:r>
            <a:rPr lang="en-US" b="1"/>
            <a:t>Maven</a:t>
          </a:r>
          <a:r>
            <a:rPr lang="en-US"/>
            <a:t> for project management and dependency handling.</a:t>
          </a:r>
        </a:p>
      </dgm:t>
    </dgm:pt>
    <dgm:pt modelId="{6FF178A1-6FD7-428F-9029-0E071D4DC87F}" type="parTrans" cxnId="{1E8895E8-FC77-4952-AC62-89A47675C9D4}">
      <dgm:prSet/>
      <dgm:spPr/>
      <dgm:t>
        <a:bodyPr/>
        <a:lstStyle/>
        <a:p>
          <a:endParaRPr lang="en-US"/>
        </a:p>
      </dgm:t>
    </dgm:pt>
    <dgm:pt modelId="{B39ED494-7DD1-4239-969A-6445F69528E5}" type="sibTrans" cxnId="{1E8895E8-FC77-4952-AC62-89A47675C9D4}">
      <dgm:prSet/>
      <dgm:spPr/>
      <dgm:t>
        <a:bodyPr/>
        <a:lstStyle/>
        <a:p>
          <a:endParaRPr lang="en-US"/>
        </a:p>
      </dgm:t>
    </dgm:pt>
    <dgm:pt modelId="{4D6E1CE1-F424-4A92-BFE0-F0D14F6C79E3}">
      <dgm:prSet/>
      <dgm:spPr/>
      <dgm:t>
        <a:bodyPr/>
        <a:lstStyle/>
        <a:p>
          <a:r>
            <a:rPr lang="en-US"/>
            <a:t>Followed </a:t>
          </a:r>
          <a:r>
            <a:rPr lang="en-US" b="1"/>
            <a:t>structured folder organization</a:t>
          </a:r>
          <a:r>
            <a:rPr lang="en-US"/>
            <a:t> for pages, tests, and utilities.</a:t>
          </a:r>
        </a:p>
      </dgm:t>
    </dgm:pt>
    <dgm:pt modelId="{AC70477C-2C76-45CA-AC6F-15D229C8A484}" type="parTrans" cxnId="{6058FB42-4439-42B5-BE48-15DB43746C2E}">
      <dgm:prSet/>
      <dgm:spPr/>
      <dgm:t>
        <a:bodyPr/>
        <a:lstStyle/>
        <a:p>
          <a:endParaRPr lang="en-US"/>
        </a:p>
      </dgm:t>
    </dgm:pt>
    <dgm:pt modelId="{63B151DD-76C8-4060-90B5-4E1534119ED1}" type="sibTrans" cxnId="{6058FB42-4439-42B5-BE48-15DB43746C2E}">
      <dgm:prSet/>
      <dgm:spPr/>
      <dgm:t>
        <a:bodyPr/>
        <a:lstStyle/>
        <a:p>
          <a:endParaRPr lang="en-US"/>
        </a:p>
      </dgm:t>
    </dgm:pt>
    <dgm:pt modelId="{7D94F065-7590-4015-9E00-53585ED7490E}">
      <dgm:prSet/>
      <dgm:spPr/>
      <dgm:t>
        <a:bodyPr/>
        <a:lstStyle/>
        <a:p>
          <a:r>
            <a:rPr lang="en-US" b="1"/>
            <a:t>Technologies &amp; Tools Used:</a:t>
          </a:r>
          <a:endParaRPr lang="en-US"/>
        </a:p>
      </dgm:t>
    </dgm:pt>
    <dgm:pt modelId="{03CD5CB7-1A0D-46DD-940A-902BEB9110AC}" type="parTrans" cxnId="{E20CCBF3-D702-4305-BD3E-94FC2B8513AB}">
      <dgm:prSet/>
      <dgm:spPr/>
      <dgm:t>
        <a:bodyPr/>
        <a:lstStyle/>
        <a:p>
          <a:endParaRPr lang="en-US"/>
        </a:p>
      </dgm:t>
    </dgm:pt>
    <dgm:pt modelId="{D39544C3-176E-479A-BAB3-35B3565874C7}" type="sibTrans" cxnId="{E20CCBF3-D702-4305-BD3E-94FC2B8513AB}">
      <dgm:prSet/>
      <dgm:spPr/>
      <dgm:t>
        <a:bodyPr/>
        <a:lstStyle/>
        <a:p>
          <a:endParaRPr lang="en-US"/>
        </a:p>
      </dgm:t>
    </dgm:pt>
    <dgm:pt modelId="{FBEA31BA-8E72-45F0-B8DE-8C78DC630673}">
      <dgm:prSet/>
      <dgm:spPr/>
      <dgm:t>
        <a:bodyPr/>
        <a:lstStyle/>
        <a:p>
          <a:r>
            <a:rPr lang="en-US" b="1"/>
            <a:t>Selenium WebDriver</a:t>
          </a:r>
          <a:r>
            <a:rPr lang="en-US"/>
            <a:t> for browser automation.</a:t>
          </a:r>
        </a:p>
      </dgm:t>
    </dgm:pt>
    <dgm:pt modelId="{601C33AC-1409-4C07-A510-5C3A75886291}" type="parTrans" cxnId="{B4466676-1212-494F-8083-F3BAF0E3D027}">
      <dgm:prSet/>
      <dgm:spPr/>
      <dgm:t>
        <a:bodyPr/>
        <a:lstStyle/>
        <a:p>
          <a:endParaRPr lang="en-US"/>
        </a:p>
      </dgm:t>
    </dgm:pt>
    <dgm:pt modelId="{D14A133C-6158-4822-B961-209C0C0B4E15}" type="sibTrans" cxnId="{B4466676-1212-494F-8083-F3BAF0E3D027}">
      <dgm:prSet/>
      <dgm:spPr/>
      <dgm:t>
        <a:bodyPr/>
        <a:lstStyle/>
        <a:p>
          <a:endParaRPr lang="en-US"/>
        </a:p>
      </dgm:t>
    </dgm:pt>
    <dgm:pt modelId="{787A93BA-14BC-42AA-80E0-82D5E28DB82C}">
      <dgm:prSet/>
      <dgm:spPr/>
      <dgm:t>
        <a:bodyPr/>
        <a:lstStyle/>
        <a:p>
          <a:r>
            <a:rPr lang="en-US" b="1" dirty="0"/>
            <a:t>TestNG</a:t>
          </a:r>
          <a:r>
            <a:rPr lang="en-US" dirty="0"/>
            <a:t> for test case management and execution control.</a:t>
          </a:r>
        </a:p>
      </dgm:t>
    </dgm:pt>
    <dgm:pt modelId="{7BA53DE0-6CDD-4D41-8D9A-416F71D0FE82}" type="parTrans" cxnId="{7578D160-8992-466E-BAFA-A925374260F6}">
      <dgm:prSet/>
      <dgm:spPr/>
      <dgm:t>
        <a:bodyPr/>
        <a:lstStyle/>
        <a:p>
          <a:endParaRPr lang="en-US"/>
        </a:p>
      </dgm:t>
    </dgm:pt>
    <dgm:pt modelId="{1803E24F-AF55-4CC0-B393-616826668188}" type="sibTrans" cxnId="{7578D160-8992-466E-BAFA-A925374260F6}">
      <dgm:prSet/>
      <dgm:spPr/>
      <dgm:t>
        <a:bodyPr/>
        <a:lstStyle/>
        <a:p>
          <a:endParaRPr lang="en-US"/>
        </a:p>
      </dgm:t>
    </dgm:pt>
    <dgm:pt modelId="{D99DDA1F-6195-42B4-B0B3-B168EB3D4363}">
      <dgm:prSet/>
      <dgm:spPr/>
      <dgm:t>
        <a:bodyPr/>
        <a:lstStyle/>
        <a:p>
          <a:r>
            <a:rPr lang="en-US" b="1"/>
            <a:t>Maven</a:t>
          </a:r>
          <a:r>
            <a:rPr lang="en-US"/>
            <a:t> for build management and running test suites.</a:t>
          </a:r>
        </a:p>
      </dgm:t>
    </dgm:pt>
    <dgm:pt modelId="{0AD7025A-B354-478B-A685-2AB73745C2AC}" type="parTrans" cxnId="{9BEE6F91-C301-487F-9FA1-63AC36FFD1A1}">
      <dgm:prSet/>
      <dgm:spPr/>
      <dgm:t>
        <a:bodyPr/>
        <a:lstStyle/>
        <a:p>
          <a:endParaRPr lang="en-US"/>
        </a:p>
      </dgm:t>
    </dgm:pt>
    <dgm:pt modelId="{744DFB67-2F8E-4A63-A941-D2CB3D99DE43}" type="sibTrans" cxnId="{9BEE6F91-C301-487F-9FA1-63AC36FFD1A1}">
      <dgm:prSet/>
      <dgm:spPr/>
      <dgm:t>
        <a:bodyPr/>
        <a:lstStyle/>
        <a:p>
          <a:endParaRPr lang="en-US"/>
        </a:p>
      </dgm:t>
    </dgm:pt>
    <dgm:pt modelId="{52868DBB-64DB-44A2-95C3-27ECAA7C78C7}">
      <dgm:prSet/>
      <dgm:spPr/>
      <dgm:t>
        <a:bodyPr/>
        <a:lstStyle/>
        <a:p>
          <a:r>
            <a:rPr lang="en-US" b="1"/>
            <a:t>Java</a:t>
          </a:r>
          <a:r>
            <a:rPr lang="en-US"/>
            <a:t> as the programming language.</a:t>
          </a:r>
        </a:p>
      </dgm:t>
    </dgm:pt>
    <dgm:pt modelId="{15D2136E-A732-46DC-BB9C-A6656F11C683}" type="parTrans" cxnId="{E4AE8D30-4CDD-40A3-8E2A-487937AF5B0C}">
      <dgm:prSet/>
      <dgm:spPr/>
      <dgm:t>
        <a:bodyPr/>
        <a:lstStyle/>
        <a:p>
          <a:endParaRPr lang="en-US"/>
        </a:p>
      </dgm:t>
    </dgm:pt>
    <dgm:pt modelId="{1108893E-7315-4220-BD5C-E714B2D079C0}" type="sibTrans" cxnId="{E4AE8D30-4CDD-40A3-8E2A-487937AF5B0C}">
      <dgm:prSet/>
      <dgm:spPr/>
      <dgm:t>
        <a:bodyPr/>
        <a:lstStyle/>
        <a:p>
          <a:endParaRPr lang="en-US"/>
        </a:p>
      </dgm:t>
    </dgm:pt>
    <dgm:pt modelId="{E6D19386-9DF9-4E5A-865E-C130736A2516}">
      <dgm:prSet/>
      <dgm:spPr/>
      <dgm:t>
        <a:bodyPr/>
        <a:lstStyle/>
        <a:p>
          <a:r>
            <a:rPr lang="en-US" b="1" dirty="0"/>
            <a:t>Execution Strategy:</a:t>
          </a:r>
          <a:endParaRPr lang="en-US" dirty="0"/>
        </a:p>
      </dgm:t>
    </dgm:pt>
    <dgm:pt modelId="{9BFBF6CE-5D0D-4E9B-A140-7B5427591480}" type="parTrans" cxnId="{AEC27241-8055-4623-8020-DB91A63270D7}">
      <dgm:prSet/>
      <dgm:spPr/>
      <dgm:t>
        <a:bodyPr/>
        <a:lstStyle/>
        <a:p>
          <a:endParaRPr lang="en-US"/>
        </a:p>
      </dgm:t>
    </dgm:pt>
    <dgm:pt modelId="{BDF497CD-FF5A-4B30-85A0-8F723C7BCC8D}" type="sibTrans" cxnId="{AEC27241-8055-4623-8020-DB91A63270D7}">
      <dgm:prSet/>
      <dgm:spPr/>
      <dgm:t>
        <a:bodyPr/>
        <a:lstStyle/>
        <a:p>
          <a:endParaRPr lang="en-US"/>
        </a:p>
      </dgm:t>
    </dgm:pt>
    <dgm:pt modelId="{4E156EF5-50EA-4D61-BD5C-E7B18DCC4D38}">
      <dgm:prSet/>
      <dgm:spPr/>
      <dgm:t>
        <a:bodyPr/>
        <a:lstStyle/>
        <a:p>
          <a:r>
            <a:rPr lang="en-US" dirty="0"/>
            <a:t>Developed reusable page classes and modular test methods.</a:t>
          </a:r>
        </a:p>
      </dgm:t>
    </dgm:pt>
    <dgm:pt modelId="{3FFC29C8-3B4A-4040-81B5-2BA367D6D7FD}" type="parTrans" cxnId="{8D2C6295-FA1F-4435-BB5C-9F010D2E3629}">
      <dgm:prSet/>
      <dgm:spPr/>
      <dgm:t>
        <a:bodyPr/>
        <a:lstStyle/>
        <a:p>
          <a:endParaRPr lang="en-US"/>
        </a:p>
      </dgm:t>
    </dgm:pt>
    <dgm:pt modelId="{242EA233-35F1-4B50-96B9-4D37E0D439ED}" type="sibTrans" cxnId="{8D2C6295-FA1F-4435-BB5C-9F010D2E3629}">
      <dgm:prSet/>
      <dgm:spPr/>
      <dgm:t>
        <a:bodyPr/>
        <a:lstStyle/>
        <a:p>
          <a:endParaRPr lang="en-US"/>
        </a:p>
      </dgm:t>
    </dgm:pt>
    <dgm:pt modelId="{A981DCFE-8215-4059-8DA6-C053C20640DF}">
      <dgm:prSet/>
      <dgm:spPr/>
      <dgm:t>
        <a:bodyPr/>
        <a:lstStyle/>
        <a:p>
          <a:r>
            <a:rPr lang="en-US"/>
            <a:t>Automated major workflows:</a:t>
          </a:r>
        </a:p>
      </dgm:t>
    </dgm:pt>
    <dgm:pt modelId="{10D63F81-E0C8-4DAC-91A3-3CBFB2FF8319}" type="parTrans" cxnId="{57666AE6-97CF-479C-AB29-F4A3CFB492A2}">
      <dgm:prSet/>
      <dgm:spPr/>
      <dgm:t>
        <a:bodyPr/>
        <a:lstStyle/>
        <a:p>
          <a:endParaRPr lang="en-US"/>
        </a:p>
      </dgm:t>
    </dgm:pt>
    <dgm:pt modelId="{99D3D085-597C-4D2C-B5B9-A9C80B780B6B}" type="sibTrans" cxnId="{57666AE6-97CF-479C-AB29-F4A3CFB492A2}">
      <dgm:prSet/>
      <dgm:spPr/>
      <dgm:t>
        <a:bodyPr/>
        <a:lstStyle/>
        <a:p>
          <a:endParaRPr lang="en-US"/>
        </a:p>
      </dgm:t>
    </dgm:pt>
    <dgm:pt modelId="{BA28697B-E752-4B93-9D5F-811EAF98FCED}">
      <dgm:prSet/>
      <dgm:spPr/>
      <dgm:t>
        <a:bodyPr/>
        <a:lstStyle/>
        <a:p>
          <a:r>
            <a:rPr lang="en-US"/>
            <a:t>Login / Registration</a:t>
          </a:r>
        </a:p>
      </dgm:t>
    </dgm:pt>
    <dgm:pt modelId="{66E261BD-B84C-4A7A-A79C-A22B0D47F9BB}" type="parTrans" cxnId="{288CA984-A3C5-4791-884B-12DFF05BF22D}">
      <dgm:prSet/>
      <dgm:spPr/>
      <dgm:t>
        <a:bodyPr/>
        <a:lstStyle/>
        <a:p>
          <a:endParaRPr lang="en-US"/>
        </a:p>
      </dgm:t>
    </dgm:pt>
    <dgm:pt modelId="{A701D738-6CF7-4F02-9033-EC21AB6325A5}" type="sibTrans" cxnId="{288CA984-A3C5-4791-884B-12DFF05BF22D}">
      <dgm:prSet/>
      <dgm:spPr/>
      <dgm:t>
        <a:bodyPr/>
        <a:lstStyle/>
        <a:p>
          <a:endParaRPr lang="en-US"/>
        </a:p>
      </dgm:t>
    </dgm:pt>
    <dgm:pt modelId="{0689A773-43F2-4BF2-9A16-C81CB26D174E}">
      <dgm:prSet/>
      <dgm:spPr/>
      <dgm:t>
        <a:bodyPr/>
        <a:lstStyle/>
        <a:p>
          <a:r>
            <a:rPr lang="en-US"/>
            <a:t>Adding Products to Cart</a:t>
          </a:r>
        </a:p>
      </dgm:t>
    </dgm:pt>
    <dgm:pt modelId="{E70A006E-529B-4E4C-B31F-C31211E79732}" type="parTrans" cxnId="{BD405A2D-CCDD-49BD-95A1-46491BF0559B}">
      <dgm:prSet/>
      <dgm:spPr/>
      <dgm:t>
        <a:bodyPr/>
        <a:lstStyle/>
        <a:p>
          <a:endParaRPr lang="en-US"/>
        </a:p>
      </dgm:t>
    </dgm:pt>
    <dgm:pt modelId="{3BFA15BB-0562-4DCE-B6D5-452969798063}" type="sibTrans" cxnId="{BD405A2D-CCDD-49BD-95A1-46491BF0559B}">
      <dgm:prSet/>
      <dgm:spPr/>
      <dgm:t>
        <a:bodyPr/>
        <a:lstStyle/>
        <a:p>
          <a:endParaRPr lang="en-US"/>
        </a:p>
      </dgm:t>
    </dgm:pt>
    <dgm:pt modelId="{7FADA80D-5079-42DA-A49B-1910943E1554}">
      <dgm:prSet/>
      <dgm:spPr/>
      <dgm:t>
        <a:bodyPr/>
        <a:lstStyle/>
        <a:p>
          <a:r>
            <a:rPr lang="en-US"/>
            <a:t>Checkout and Payment</a:t>
          </a:r>
        </a:p>
      </dgm:t>
    </dgm:pt>
    <dgm:pt modelId="{ED6E3E59-1013-43A1-A78B-0B2CE721F82A}" type="parTrans" cxnId="{1A161990-2960-4EE1-9439-B412595720A9}">
      <dgm:prSet/>
      <dgm:spPr/>
      <dgm:t>
        <a:bodyPr/>
        <a:lstStyle/>
        <a:p>
          <a:endParaRPr lang="en-US"/>
        </a:p>
      </dgm:t>
    </dgm:pt>
    <dgm:pt modelId="{A48CD616-2A0A-460B-AE4C-12071C7BAE7C}" type="sibTrans" cxnId="{1A161990-2960-4EE1-9439-B412595720A9}">
      <dgm:prSet/>
      <dgm:spPr/>
      <dgm:t>
        <a:bodyPr/>
        <a:lstStyle/>
        <a:p>
          <a:endParaRPr lang="en-US"/>
        </a:p>
      </dgm:t>
    </dgm:pt>
    <dgm:pt modelId="{22A69BBA-4A78-466D-98D3-3D6953B4AE37}">
      <dgm:prSet/>
      <dgm:spPr/>
      <dgm:t>
        <a:bodyPr/>
        <a:lstStyle/>
        <a:p>
          <a:r>
            <a:rPr lang="en-US"/>
            <a:t>Account Management (e.g., Delete Account)</a:t>
          </a:r>
        </a:p>
      </dgm:t>
    </dgm:pt>
    <dgm:pt modelId="{863B3E2B-E05D-4D75-A138-E2E99BB20088}" type="parTrans" cxnId="{25D5F42C-A699-44BD-820D-68C9494DDEEC}">
      <dgm:prSet/>
      <dgm:spPr/>
      <dgm:t>
        <a:bodyPr/>
        <a:lstStyle/>
        <a:p>
          <a:endParaRPr lang="en-US"/>
        </a:p>
      </dgm:t>
    </dgm:pt>
    <dgm:pt modelId="{45D0CA91-BCDC-4DD8-A416-8BB0930E2660}" type="sibTrans" cxnId="{25D5F42C-A699-44BD-820D-68C9494DDEEC}">
      <dgm:prSet/>
      <dgm:spPr/>
      <dgm:t>
        <a:bodyPr/>
        <a:lstStyle/>
        <a:p>
          <a:endParaRPr lang="en-US"/>
        </a:p>
      </dgm:t>
    </dgm:pt>
    <dgm:pt modelId="{ED5FC336-333A-43C6-BF4C-5EF864DC2829}">
      <dgm:prSet/>
      <dgm:spPr/>
      <dgm:t>
        <a:bodyPr/>
        <a:lstStyle/>
        <a:p>
          <a:r>
            <a:rPr lang="en-US"/>
            <a:t>Test cases were executed in Microsoft Edge and Chrome browsers.</a:t>
          </a:r>
        </a:p>
      </dgm:t>
    </dgm:pt>
    <dgm:pt modelId="{45B8E49C-7BC2-4B49-AC40-C99079B49A0A}" type="parTrans" cxnId="{7928E570-9881-4D9D-BEBE-9C56786734AC}">
      <dgm:prSet/>
      <dgm:spPr/>
      <dgm:t>
        <a:bodyPr/>
        <a:lstStyle/>
        <a:p>
          <a:endParaRPr lang="en-US"/>
        </a:p>
      </dgm:t>
    </dgm:pt>
    <dgm:pt modelId="{DBC50C6E-2952-4F59-AD94-EF964CC72A8B}" type="sibTrans" cxnId="{7928E570-9881-4D9D-BEBE-9C56786734AC}">
      <dgm:prSet/>
      <dgm:spPr/>
      <dgm:t>
        <a:bodyPr/>
        <a:lstStyle/>
        <a:p>
          <a:endParaRPr lang="en-US"/>
        </a:p>
      </dgm:t>
    </dgm:pt>
    <dgm:pt modelId="{8D9CEA4E-96FC-4C8A-9917-7A027485ACAC}">
      <dgm:prSet/>
      <dgm:spPr/>
      <dgm:t>
        <a:bodyPr/>
        <a:lstStyle/>
        <a:p>
          <a:r>
            <a:rPr lang="en-US"/>
            <a:t>Debugging and reporting were integrated using TestNG’s built-in reports.</a:t>
          </a:r>
        </a:p>
      </dgm:t>
    </dgm:pt>
    <dgm:pt modelId="{36DA6A7B-28FE-441D-AABA-89E1D0A0EEC5}" type="parTrans" cxnId="{086FD1DB-9518-472F-AA17-1B299F08E319}">
      <dgm:prSet/>
      <dgm:spPr/>
      <dgm:t>
        <a:bodyPr/>
        <a:lstStyle/>
        <a:p>
          <a:endParaRPr lang="en-US"/>
        </a:p>
      </dgm:t>
    </dgm:pt>
    <dgm:pt modelId="{41D15F67-9D16-412D-93D2-D3FA22A670A5}" type="sibTrans" cxnId="{086FD1DB-9518-472F-AA17-1B299F08E319}">
      <dgm:prSet/>
      <dgm:spPr/>
      <dgm:t>
        <a:bodyPr/>
        <a:lstStyle/>
        <a:p>
          <a:endParaRPr lang="en-US"/>
        </a:p>
      </dgm:t>
    </dgm:pt>
    <dgm:pt modelId="{20C033FB-5410-4966-8AE1-D48199198719}">
      <dgm:prSet/>
      <dgm:spPr/>
      <dgm:t>
        <a:bodyPr/>
        <a:lstStyle/>
        <a:p>
          <a:r>
            <a:rPr lang="en-US" b="1"/>
            <a:t>Benefits Achieved:</a:t>
          </a:r>
          <a:endParaRPr lang="en-US"/>
        </a:p>
      </dgm:t>
    </dgm:pt>
    <dgm:pt modelId="{585A1849-9FF3-43AB-AC00-E2FDCC2B93CA}" type="parTrans" cxnId="{B1D42518-3B14-4398-92ED-EF12ADC324AE}">
      <dgm:prSet/>
      <dgm:spPr/>
      <dgm:t>
        <a:bodyPr/>
        <a:lstStyle/>
        <a:p>
          <a:endParaRPr lang="en-US"/>
        </a:p>
      </dgm:t>
    </dgm:pt>
    <dgm:pt modelId="{E0E52D13-CE62-4CE7-88B9-CDABC2654180}" type="sibTrans" cxnId="{B1D42518-3B14-4398-92ED-EF12ADC324AE}">
      <dgm:prSet/>
      <dgm:spPr/>
      <dgm:t>
        <a:bodyPr/>
        <a:lstStyle/>
        <a:p>
          <a:endParaRPr lang="en-US"/>
        </a:p>
      </dgm:t>
    </dgm:pt>
    <dgm:pt modelId="{DF3FA288-00E3-4715-927E-BE0320011F1F}">
      <dgm:prSet/>
      <dgm:spPr/>
      <dgm:t>
        <a:bodyPr/>
        <a:lstStyle/>
        <a:p>
          <a:r>
            <a:rPr lang="en-US"/>
            <a:t>Increased test coverage.</a:t>
          </a:r>
        </a:p>
      </dgm:t>
    </dgm:pt>
    <dgm:pt modelId="{5DA3378D-FF31-4D80-BD6C-F0A7528B795F}" type="parTrans" cxnId="{6D59A01F-1484-4130-9182-E310E8A1F430}">
      <dgm:prSet/>
      <dgm:spPr/>
      <dgm:t>
        <a:bodyPr/>
        <a:lstStyle/>
        <a:p>
          <a:endParaRPr lang="en-US"/>
        </a:p>
      </dgm:t>
    </dgm:pt>
    <dgm:pt modelId="{510FF5AA-08B4-4F1A-BA3A-A5F2172E4024}" type="sibTrans" cxnId="{6D59A01F-1484-4130-9182-E310E8A1F430}">
      <dgm:prSet/>
      <dgm:spPr/>
      <dgm:t>
        <a:bodyPr/>
        <a:lstStyle/>
        <a:p>
          <a:endParaRPr lang="en-US"/>
        </a:p>
      </dgm:t>
    </dgm:pt>
    <dgm:pt modelId="{79D5EEAB-342B-4EB5-A400-DABEA3167C5B}">
      <dgm:prSet/>
      <dgm:spPr/>
      <dgm:t>
        <a:bodyPr/>
        <a:lstStyle/>
        <a:p>
          <a:r>
            <a:rPr lang="en-US"/>
            <a:t>Reduced manual execution time.</a:t>
          </a:r>
        </a:p>
      </dgm:t>
    </dgm:pt>
    <dgm:pt modelId="{1260039D-9DEC-43AD-9C13-88AB13FB3299}" type="parTrans" cxnId="{399F0863-7284-4353-A38E-82CA7163D299}">
      <dgm:prSet/>
      <dgm:spPr/>
      <dgm:t>
        <a:bodyPr/>
        <a:lstStyle/>
        <a:p>
          <a:endParaRPr lang="en-US"/>
        </a:p>
      </dgm:t>
    </dgm:pt>
    <dgm:pt modelId="{985F432D-390C-43B1-8EA5-40FF289E657D}" type="sibTrans" cxnId="{399F0863-7284-4353-A38E-82CA7163D299}">
      <dgm:prSet/>
      <dgm:spPr/>
      <dgm:t>
        <a:bodyPr/>
        <a:lstStyle/>
        <a:p>
          <a:endParaRPr lang="en-US"/>
        </a:p>
      </dgm:t>
    </dgm:pt>
    <dgm:pt modelId="{7888D557-FE00-4270-9CF6-A8F565869BDD}">
      <dgm:prSet/>
      <dgm:spPr/>
      <dgm:t>
        <a:bodyPr/>
        <a:lstStyle/>
        <a:p>
          <a:r>
            <a:rPr lang="en-US"/>
            <a:t>Enhanced reliability and repeatability of regression tests.</a:t>
          </a:r>
        </a:p>
      </dgm:t>
    </dgm:pt>
    <dgm:pt modelId="{59DDB405-0FC7-462C-AFD3-B7CAECD25809}" type="parTrans" cxnId="{8AA1B762-57C2-49DD-A0FC-1F1F140BD8A6}">
      <dgm:prSet/>
      <dgm:spPr/>
      <dgm:t>
        <a:bodyPr/>
        <a:lstStyle/>
        <a:p>
          <a:endParaRPr lang="en-US"/>
        </a:p>
      </dgm:t>
    </dgm:pt>
    <dgm:pt modelId="{5283F069-8189-4B92-B130-824B77C7E0E8}" type="sibTrans" cxnId="{8AA1B762-57C2-49DD-A0FC-1F1F140BD8A6}">
      <dgm:prSet/>
      <dgm:spPr/>
      <dgm:t>
        <a:bodyPr/>
        <a:lstStyle/>
        <a:p>
          <a:endParaRPr lang="en-US"/>
        </a:p>
      </dgm:t>
    </dgm:pt>
    <dgm:pt modelId="{1FD591E3-BF2D-40B6-A4BB-55206D870C7C}" type="pres">
      <dgm:prSet presAssocID="{1B3F2591-729C-4F7C-A44F-7C034650283A}" presName="diagram" presStyleCnt="0">
        <dgm:presLayoutVars>
          <dgm:dir/>
          <dgm:resizeHandles val="exact"/>
        </dgm:presLayoutVars>
      </dgm:prSet>
      <dgm:spPr/>
    </dgm:pt>
    <dgm:pt modelId="{8DEC157B-D66A-4FB2-9207-6ADE48DD16DF}" type="pres">
      <dgm:prSet presAssocID="{E6C55EB7-D751-4AA5-845F-8300AA0BEBED}" presName="node" presStyleLbl="node1" presStyleIdx="0" presStyleCnt="18">
        <dgm:presLayoutVars>
          <dgm:bulletEnabled val="1"/>
        </dgm:presLayoutVars>
      </dgm:prSet>
      <dgm:spPr/>
    </dgm:pt>
    <dgm:pt modelId="{CC0D6130-53E4-4873-BC14-6FB66680B2A1}" type="pres">
      <dgm:prSet presAssocID="{975DE84B-91EE-4048-A6CD-B9396E37412D}" presName="sibTrans" presStyleCnt="0"/>
      <dgm:spPr/>
    </dgm:pt>
    <dgm:pt modelId="{A4F61FE8-9298-486E-9C58-E6E59B89906F}" type="pres">
      <dgm:prSet presAssocID="{C6961564-CF19-4FBB-B1FA-5FB4131B6340}" presName="node" presStyleLbl="node1" presStyleIdx="1" presStyleCnt="18">
        <dgm:presLayoutVars>
          <dgm:bulletEnabled val="1"/>
        </dgm:presLayoutVars>
      </dgm:prSet>
      <dgm:spPr/>
    </dgm:pt>
    <dgm:pt modelId="{619D6A07-BB52-461B-A483-FB15BB59633A}" type="pres">
      <dgm:prSet presAssocID="{6B7AD466-81E6-4CB6-BF18-182A0B78E208}" presName="sibTrans" presStyleCnt="0"/>
      <dgm:spPr/>
    </dgm:pt>
    <dgm:pt modelId="{1DEB7D1D-55CD-4B42-96FC-622096421561}" type="pres">
      <dgm:prSet presAssocID="{F8CC0A13-665E-4FB1-AD6F-BC6A3F2210AA}" presName="node" presStyleLbl="node1" presStyleIdx="2" presStyleCnt="18">
        <dgm:presLayoutVars>
          <dgm:bulletEnabled val="1"/>
        </dgm:presLayoutVars>
      </dgm:prSet>
      <dgm:spPr/>
    </dgm:pt>
    <dgm:pt modelId="{953E6CA5-C1F3-48FA-A1CC-474474D1A48F}" type="pres">
      <dgm:prSet presAssocID="{B39ED494-7DD1-4239-969A-6445F69528E5}" presName="sibTrans" presStyleCnt="0"/>
      <dgm:spPr/>
    </dgm:pt>
    <dgm:pt modelId="{FC726DE0-CFF6-465E-9644-E4BA079BC01B}" type="pres">
      <dgm:prSet presAssocID="{4D6E1CE1-F424-4A92-BFE0-F0D14F6C79E3}" presName="node" presStyleLbl="node1" presStyleIdx="3" presStyleCnt="18">
        <dgm:presLayoutVars>
          <dgm:bulletEnabled val="1"/>
        </dgm:presLayoutVars>
      </dgm:prSet>
      <dgm:spPr/>
    </dgm:pt>
    <dgm:pt modelId="{5280A24D-3700-4BDC-B359-5CFA4CE71491}" type="pres">
      <dgm:prSet presAssocID="{63B151DD-76C8-4060-90B5-4E1534119ED1}" presName="sibTrans" presStyleCnt="0"/>
      <dgm:spPr/>
    </dgm:pt>
    <dgm:pt modelId="{E81A0E03-6412-4C2D-A472-3A9B28B1B2DD}" type="pres">
      <dgm:prSet presAssocID="{7D94F065-7590-4015-9E00-53585ED7490E}" presName="node" presStyleLbl="node1" presStyleIdx="4" presStyleCnt="18">
        <dgm:presLayoutVars>
          <dgm:bulletEnabled val="1"/>
        </dgm:presLayoutVars>
      </dgm:prSet>
      <dgm:spPr/>
    </dgm:pt>
    <dgm:pt modelId="{444293C3-F1C4-4E80-A790-E25EEAAEFB95}" type="pres">
      <dgm:prSet presAssocID="{D39544C3-176E-479A-BAB3-35B3565874C7}" presName="sibTrans" presStyleCnt="0"/>
      <dgm:spPr/>
    </dgm:pt>
    <dgm:pt modelId="{A50F30F9-F53F-4AA7-89CD-242461805978}" type="pres">
      <dgm:prSet presAssocID="{FBEA31BA-8E72-45F0-B8DE-8C78DC630673}" presName="node" presStyleLbl="node1" presStyleIdx="5" presStyleCnt="18">
        <dgm:presLayoutVars>
          <dgm:bulletEnabled val="1"/>
        </dgm:presLayoutVars>
      </dgm:prSet>
      <dgm:spPr/>
    </dgm:pt>
    <dgm:pt modelId="{FE1DAE5C-1A97-4111-A599-C99F8FEA9450}" type="pres">
      <dgm:prSet presAssocID="{D14A133C-6158-4822-B961-209C0C0B4E15}" presName="sibTrans" presStyleCnt="0"/>
      <dgm:spPr/>
    </dgm:pt>
    <dgm:pt modelId="{D73386D5-347E-4DFB-B25B-E83C66BF3617}" type="pres">
      <dgm:prSet presAssocID="{787A93BA-14BC-42AA-80E0-82D5E28DB82C}" presName="node" presStyleLbl="node1" presStyleIdx="6" presStyleCnt="18">
        <dgm:presLayoutVars>
          <dgm:bulletEnabled val="1"/>
        </dgm:presLayoutVars>
      </dgm:prSet>
      <dgm:spPr/>
    </dgm:pt>
    <dgm:pt modelId="{A1F7CF44-9FC8-487B-8490-E527EA53DEA8}" type="pres">
      <dgm:prSet presAssocID="{1803E24F-AF55-4CC0-B393-616826668188}" presName="sibTrans" presStyleCnt="0"/>
      <dgm:spPr/>
    </dgm:pt>
    <dgm:pt modelId="{999476D4-3BB1-48F6-BCF3-3F96EAC8DDA9}" type="pres">
      <dgm:prSet presAssocID="{D99DDA1F-6195-42B4-B0B3-B168EB3D4363}" presName="node" presStyleLbl="node1" presStyleIdx="7" presStyleCnt="18">
        <dgm:presLayoutVars>
          <dgm:bulletEnabled val="1"/>
        </dgm:presLayoutVars>
      </dgm:prSet>
      <dgm:spPr/>
    </dgm:pt>
    <dgm:pt modelId="{5286C48A-E9EA-48E0-9988-43CA4A2CECAB}" type="pres">
      <dgm:prSet presAssocID="{744DFB67-2F8E-4A63-A941-D2CB3D99DE43}" presName="sibTrans" presStyleCnt="0"/>
      <dgm:spPr/>
    </dgm:pt>
    <dgm:pt modelId="{2E8D0AB3-023A-4783-929B-0054DCB73DA4}" type="pres">
      <dgm:prSet presAssocID="{52868DBB-64DB-44A2-95C3-27ECAA7C78C7}" presName="node" presStyleLbl="node1" presStyleIdx="8" presStyleCnt="18">
        <dgm:presLayoutVars>
          <dgm:bulletEnabled val="1"/>
        </dgm:presLayoutVars>
      </dgm:prSet>
      <dgm:spPr/>
    </dgm:pt>
    <dgm:pt modelId="{4FD22468-5B06-44CC-9095-AB971BD5A42A}" type="pres">
      <dgm:prSet presAssocID="{1108893E-7315-4220-BD5C-E714B2D079C0}" presName="sibTrans" presStyleCnt="0"/>
      <dgm:spPr/>
    </dgm:pt>
    <dgm:pt modelId="{DFE3B5E8-1C52-4DF7-91A8-471D7180A4F5}" type="pres">
      <dgm:prSet presAssocID="{E6D19386-9DF9-4E5A-865E-C130736A2516}" presName="node" presStyleLbl="node1" presStyleIdx="9" presStyleCnt="18">
        <dgm:presLayoutVars>
          <dgm:bulletEnabled val="1"/>
        </dgm:presLayoutVars>
      </dgm:prSet>
      <dgm:spPr/>
    </dgm:pt>
    <dgm:pt modelId="{822EEC01-4B73-4E60-8235-081DF2B233FC}" type="pres">
      <dgm:prSet presAssocID="{BDF497CD-FF5A-4B30-85A0-8F723C7BCC8D}" presName="sibTrans" presStyleCnt="0"/>
      <dgm:spPr/>
    </dgm:pt>
    <dgm:pt modelId="{280B4C4B-3099-4633-B890-14B08603F25E}" type="pres">
      <dgm:prSet presAssocID="{4E156EF5-50EA-4D61-BD5C-E7B18DCC4D38}" presName="node" presStyleLbl="node1" presStyleIdx="10" presStyleCnt="18">
        <dgm:presLayoutVars>
          <dgm:bulletEnabled val="1"/>
        </dgm:presLayoutVars>
      </dgm:prSet>
      <dgm:spPr/>
    </dgm:pt>
    <dgm:pt modelId="{B2437768-B62E-4396-BEDE-4BA8090596E2}" type="pres">
      <dgm:prSet presAssocID="{242EA233-35F1-4B50-96B9-4D37E0D439ED}" presName="sibTrans" presStyleCnt="0"/>
      <dgm:spPr/>
    </dgm:pt>
    <dgm:pt modelId="{BED2A84D-DED0-4F13-9686-7C91DC6EF3A9}" type="pres">
      <dgm:prSet presAssocID="{A981DCFE-8215-4059-8DA6-C053C20640DF}" presName="node" presStyleLbl="node1" presStyleIdx="11" presStyleCnt="18">
        <dgm:presLayoutVars>
          <dgm:bulletEnabled val="1"/>
        </dgm:presLayoutVars>
      </dgm:prSet>
      <dgm:spPr/>
    </dgm:pt>
    <dgm:pt modelId="{83DF7D1B-753E-42E3-A4A0-59412ACE4C91}" type="pres">
      <dgm:prSet presAssocID="{99D3D085-597C-4D2C-B5B9-A9C80B780B6B}" presName="sibTrans" presStyleCnt="0"/>
      <dgm:spPr/>
    </dgm:pt>
    <dgm:pt modelId="{FDEFC00E-B4B9-43E0-AF47-8DE1E24DE040}" type="pres">
      <dgm:prSet presAssocID="{ED5FC336-333A-43C6-BF4C-5EF864DC2829}" presName="node" presStyleLbl="node1" presStyleIdx="12" presStyleCnt="18">
        <dgm:presLayoutVars>
          <dgm:bulletEnabled val="1"/>
        </dgm:presLayoutVars>
      </dgm:prSet>
      <dgm:spPr/>
    </dgm:pt>
    <dgm:pt modelId="{EAF67C4C-4284-4E56-B5CB-27AFB93A6CDB}" type="pres">
      <dgm:prSet presAssocID="{DBC50C6E-2952-4F59-AD94-EF964CC72A8B}" presName="sibTrans" presStyleCnt="0"/>
      <dgm:spPr/>
    </dgm:pt>
    <dgm:pt modelId="{76AF6D30-E11A-4BBE-8F06-99DCAA90B6C7}" type="pres">
      <dgm:prSet presAssocID="{8D9CEA4E-96FC-4C8A-9917-7A027485ACAC}" presName="node" presStyleLbl="node1" presStyleIdx="13" presStyleCnt="18">
        <dgm:presLayoutVars>
          <dgm:bulletEnabled val="1"/>
        </dgm:presLayoutVars>
      </dgm:prSet>
      <dgm:spPr/>
    </dgm:pt>
    <dgm:pt modelId="{6BD069BE-1AEE-42DA-82C3-C504FF5193D0}" type="pres">
      <dgm:prSet presAssocID="{41D15F67-9D16-412D-93D2-D3FA22A670A5}" presName="sibTrans" presStyleCnt="0"/>
      <dgm:spPr/>
    </dgm:pt>
    <dgm:pt modelId="{857DEE34-536D-4CBF-9DF3-5FA9BC483D2D}" type="pres">
      <dgm:prSet presAssocID="{20C033FB-5410-4966-8AE1-D48199198719}" presName="node" presStyleLbl="node1" presStyleIdx="14" presStyleCnt="18">
        <dgm:presLayoutVars>
          <dgm:bulletEnabled val="1"/>
        </dgm:presLayoutVars>
      </dgm:prSet>
      <dgm:spPr/>
    </dgm:pt>
    <dgm:pt modelId="{3D124D1B-A310-4667-B638-508A93119CBA}" type="pres">
      <dgm:prSet presAssocID="{E0E52D13-CE62-4CE7-88B9-CDABC2654180}" presName="sibTrans" presStyleCnt="0"/>
      <dgm:spPr/>
    </dgm:pt>
    <dgm:pt modelId="{613F01A2-4A05-47A8-BA97-D376DEAF0A8F}" type="pres">
      <dgm:prSet presAssocID="{DF3FA288-00E3-4715-927E-BE0320011F1F}" presName="node" presStyleLbl="node1" presStyleIdx="15" presStyleCnt="18">
        <dgm:presLayoutVars>
          <dgm:bulletEnabled val="1"/>
        </dgm:presLayoutVars>
      </dgm:prSet>
      <dgm:spPr/>
    </dgm:pt>
    <dgm:pt modelId="{AB38812B-7350-4C14-A83D-62834C3E0230}" type="pres">
      <dgm:prSet presAssocID="{510FF5AA-08B4-4F1A-BA3A-A5F2172E4024}" presName="sibTrans" presStyleCnt="0"/>
      <dgm:spPr/>
    </dgm:pt>
    <dgm:pt modelId="{90CCFBF1-DD64-44F9-8469-C32BCCFA6204}" type="pres">
      <dgm:prSet presAssocID="{79D5EEAB-342B-4EB5-A400-DABEA3167C5B}" presName="node" presStyleLbl="node1" presStyleIdx="16" presStyleCnt="18">
        <dgm:presLayoutVars>
          <dgm:bulletEnabled val="1"/>
        </dgm:presLayoutVars>
      </dgm:prSet>
      <dgm:spPr/>
    </dgm:pt>
    <dgm:pt modelId="{7CD53ECD-F17A-4E34-9742-9BCFB6850B04}" type="pres">
      <dgm:prSet presAssocID="{985F432D-390C-43B1-8EA5-40FF289E657D}" presName="sibTrans" presStyleCnt="0"/>
      <dgm:spPr/>
    </dgm:pt>
    <dgm:pt modelId="{A651A774-5F7F-496F-ADDF-405F5D7DF3F9}" type="pres">
      <dgm:prSet presAssocID="{7888D557-FE00-4270-9CF6-A8F565869BDD}" presName="node" presStyleLbl="node1" presStyleIdx="17" presStyleCnt="18">
        <dgm:presLayoutVars>
          <dgm:bulletEnabled val="1"/>
        </dgm:presLayoutVars>
      </dgm:prSet>
      <dgm:spPr/>
    </dgm:pt>
  </dgm:ptLst>
  <dgm:cxnLst>
    <dgm:cxn modelId="{0930F711-9F6F-43A8-B4F4-FFD338EA355E}" type="presOf" srcId="{E6D19386-9DF9-4E5A-865E-C130736A2516}" destId="{DFE3B5E8-1C52-4DF7-91A8-471D7180A4F5}" srcOrd="0" destOrd="0" presId="urn:microsoft.com/office/officeart/2005/8/layout/default"/>
    <dgm:cxn modelId="{B1D42518-3B14-4398-92ED-EF12ADC324AE}" srcId="{1B3F2591-729C-4F7C-A44F-7C034650283A}" destId="{20C033FB-5410-4966-8AE1-D48199198719}" srcOrd="14" destOrd="0" parTransId="{585A1849-9FF3-43AB-AC00-E2FDCC2B93CA}" sibTransId="{E0E52D13-CE62-4CE7-88B9-CDABC2654180}"/>
    <dgm:cxn modelId="{6D59A01F-1484-4130-9182-E310E8A1F430}" srcId="{1B3F2591-729C-4F7C-A44F-7C034650283A}" destId="{DF3FA288-00E3-4715-927E-BE0320011F1F}" srcOrd="15" destOrd="0" parTransId="{5DA3378D-FF31-4D80-BD6C-F0A7528B795F}" sibTransId="{510FF5AA-08B4-4F1A-BA3A-A5F2172E4024}"/>
    <dgm:cxn modelId="{4702A72B-D68F-41D4-83BC-B0968DC8C8B5}" type="presOf" srcId="{20C033FB-5410-4966-8AE1-D48199198719}" destId="{857DEE34-536D-4CBF-9DF3-5FA9BC483D2D}" srcOrd="0" destOrd="0" presId="urn:microsoft.com/office/officeart/2005/8/layout/default"/>
    <dgm:cxn modelId="{25D5F42C-A699-44BD-820D-68C9494DDEEC}" srcId="{A981DCFE-8215-4059-8DA6-C053C20640DF}" destId="{22A69BBA-4A78-466D-98D3-3D6953B4AE37}" srcOrd="3" destOrd="0" parTransId="{863B3E2B-E05D-4D75-A138-E2E99BB20088}" sibTransId="{45D0CA91-BCDC-4DD8-A416-8BB0930E2660}"/>
    <dgm:cxn modelId="{BD405A2D-CCDD-49BD-95A1-46491BF0559B}" srcId="{A981DCFE-8215-4059-8DA6-C053C20640DF}" destId="{0689A773-43F2-4BF2-9A16-C81CB26D174E}" srcOrd="1" destOrd="0" parTransId="{E70A006E-529B-4E4C-B31F-C31211E79732}" sibTransId="{3BFA15BB-0562-4DCE-B6D5-452969798063}"/>
    <dgm:cxn modelId="{E4AE8D30-4CDD-40A3-8E2A-487937AF5B0C}" srcId="{1B3F2591-729C-4F7C-A44F-7C034650283A}" destId="{52868DBB-64DB-44A2-95C3-27ECAA7C78C7}" srcOrd="8" destOrd="0" parTransId="{15D2136E-A732-46DC-BB9C-A6656F11C683}" sibTransId="{1108893E-7315-4220-BD5C-E714B2D079C0}"/>
    <dgm:cxn modelId="{91847E31-6C9B-4B34-A8F7-2D53B777C191}" type="presOf" srcId="{22A69BBA-4A78-466D-98D3-3D6953B4AE37}" destId="{BED2A84D-DED0-4F13-9686-7C91DC6EF3A9}" srcOrd="0" destOrd="4" presId="urn:microsoft.com/office/officeart/2005/8/layout/default"/>
    <dgm:cxn modelId="{25162136-B269-493C-A95D-B782D2A8952D}" type="presOf" srcId="{0689A773-43F2-4BF2-9A16-C81CB26D174E}" destId="{BED2A84D-DED0-4F13-9686-7C91DC6EF3A9}" srcOrd="0" destOrd="2" presId="urn:microsoft.com/office/officeart/2005/8/layout/default"/>
    <dgm:cxn modelId="{2AE3B93C-EC2A-4820-977C-BA0BB25441CD}" srcId="{1B3F2591-729C-4F7C-A44F-7C034650283A}" destId="{C6961564-CF19-4FBB-B1FA-5FB4131B6340}" srcOrd="1" destOrd="0" parTransId="{34E4B4D7-3D7C-47A4-908B-D2721790492D}" sibTransId="{6B7AD466-81E6-4CB6-BF18-182A0B78E208}"/>
    <dgm:cxn modelId="{CFF7653E-E8CE-46A1-A50B-9DDAA3A6C712}" type="presOf" srcId="{FBEA31BA-8E72-45F0-B8DE-8C78DC630673}" destId="{A50F30F9-F53F-4AA7-89CD-242461805978}" srcOrd="0" destOrd="0" presId="urn:microsoft.com/office/officeart/2005/8/layout/default"/>
    <dgm:cxn modelId="{7578D160-8992-466E-BAFA-A925374260F6}" srcId="{1B3F2591-729C-4F7C-A44F-7C034650283A}" destId="{787A93BA-14BC-42AA-80E0-82D5E28DB82C}" srcOrd="6" destOrd="0" parTransId="{7BA53DE0-6CDD-4D41-8D9A-416F71D0FE82}" sibTransId="{1803E24F-AF55-4CC0-B393-616826668188}"/>
    <dgm:cxn modelId="{AEC27241-8055-4623-8020-DB91A63270D7}" srcId="{1B3F2591-729C-4F7C-A44F-7C034650283A}" destId="{E6D19386-9DF9-4E5A-865E-C130736A2516}" srcOrd="9" destOrd="0" parTransId="{9BFBF6CE-5D0D-4E9B-A140-7B5427591480}" sibTransId="{BDF497CD-FF5A-4B30-85A0-8F723C7BCC8D}"/>
    <dgm:cxn modelId="{8AA1B762-57C2-49DD-A0FC-1F1F140BD8A6}" srcId="{1B3F2591-729C-4F7C-A44F-7C034650283A}" destId="{7888D557-FE00-4270-9CF6-A8F565869BDD}" srcOrd="17" destOrd="0" parTransId="{59DDB405-0FC7-462C-AFD3-B7CAECD25809}" sibTransId="{5283F069-8189-4B92-B130-824B77C7E0E8}"/>
    <dgm:cxn modelId="{6058FB42-4439-42B5-BE48-15DB43746C2E}" srcId="{1B3F2591-729C-4F7C-A44F-7C034650283A}" destId="{4D6E1CE1-F424-4A92-BFE0-F0D14F6C79E3}" srcOrd="3" destOrd="0" parTransId="{AC70477C-2C76-45CA-AC6F-15D229C8A484}" sibTransId="{63B151DD-76C8-4060-90B5-4E1534119ED1}"/>
    <dgm:cxn modelId="{399F0863-7284-4353-A38E-82CA7163D299}" srcId="{1B3F2591-729C-4F7C-A44F-7C034650283A}" destId="{79D5EEAB-342B-4EB5-A400-DABEA3167C5B}" srcOrd="16" destOrd="0" parTransId="{1260039D-9DEC-43AD-9C13-88AB13FB3299}" sibTransId="{985F432D-390C-43B1-8EA5-40FF289E657D}"/>
    <dgm:cxn modelId="{BF7BED43-B607-4DD9-B560-F621423837E5}" type="presOf" srcId="{79D5EEAB-342B-4EB5-A400-DABEA3167C5B}" destId="{90CCFBF1-DD64-44F9-8469-C32BCCFA6204}" srcOrd="0" destOrd="0" presId="urn:microsoft.com/office/officeart/2005/8/layout/default"/>
    <dgm:cxn modelId="{AF1FD366-89C3-405C-A31C-6CDCF507A23C}" type="presOf" srcId="{ED5FC336-333A-43C6-BF4C-5EF864DC2829}" destId="{FDEFC00E-B4B9-43E0-AF47-8DE1E24DE040}" srcOrd="0" destOrd="0" presId="urn:microsoft.com/office/officeart/2005/8/layout/default"/>
    <dgm:cxn modelId="{BFF11767-4E6D-4E33-B03F-2B5F5B822A2B}" type="presOf" srcId="{8D9CEA4E-96FC-4C8A-9917-7A027485ACAC}" destId="{76AF6D30-E11A-4BBE-8F06-99DCAA90B6C7}" srcOrd="0" destOrd="0" presId="urn:microsoft.com/office/officeart/2005/8/layout/default"/>
    <dgm:cxn modelId="{EC9F2B6F-9344-4A21-9536-E37D114FD642}" type="presOf" srcId="{F8CC0A13-665E-4FB1-AD6F-BC6A3F2210AA}" destId="{1DEB7D1D-55CD-4B42-96FC-622096421561}" srcOrd="0" destOrd="0" presId="urn:microsoft.com/office/officeart/2005/8/layout/default"/>
    <dgm:cxn modelId="{7928E570-9881-4D9D-BEBE-9C56786734AC}" srcId="{1B3F2591-729C-4F7C-A44F-7C034650283A}" destId="{ED5FC336-333A-43C6-BF4C-5EF864DC2829}" srcOrd="12" destOrd="0" parTransId="{45B8E49C-7BC2-4B49-AC40-C99079B49A0A}" sibTransId="{DBC50C6E-2952-4F59-AD94-EF964CC72A8B}"/>
    <dgm:cxn modelId="{FEA65454-99AC-42D3-B990-0D8DB9176D5F}" type="presOf" srcId="{7D94F065-7590-4015-9E00-53585ED7490E}" destId="{E81A0E03-6412-4C2D-A472-3A9B28B1B2DD}" srcOrd="0" destOrd="0" presId="urn:microsoft.com/office/officeart/2005/8/layout/default"/>
    <dgm:cxn modelId="{B4466676-1212-494F-8083-F3BAF0E3D027}" srcId="{1B3F2591-729C-4F7C-A44F-7C034650283A}" destId="{FBEA31BA-8E72-45F0-B8DE-8C78DC630673}" srcOrd="5" destOrd="0" parTransId="{601C33AC-1409-4C07-A510-5C3A75886291}" sibTransId="{D14A133C-6158-4822-B961-209C0C0B4E15}"/>
    <dgm:cxn modelId="{8EECAC56-3A42-4B40-8F8D-186C6197C51B}" type="presOf" srcId="{4D6E1CE1-F424-4A92-BFE0-F0D14F6C79E3}" destId="{FC726DE0-CFF6-465E-9644-E4BA079BC01B}" srcOrd="0" destOrd="0" presId="urn:microsoft.com/office/officeart/2005/8/layout/default"/>
    <dgm:cxn modelId="{83DB2B7F-1F0D-4DB2-A567-D961C7EF9D0D}" type="presOf" srcId="{4E156EF5-50EA-4D61-BD5C-E7B18DCC4D38}" destId="{280B4C4B-3099-4633-B890-14B08603F25E}" srcOrd="0" destOrd="0" presId="urn:microsoft.com/office/officeart/2005/8/layout/default"/>
    <dgm:cxn modelId="{288CA984-A3C5-4791-884B-12DFF05BF22D}" srcId="{A981DCFE-8215-4059-8DA6-C053C20640DF}" destId="{BA28697B-E752-4B93-9D5F-811EAF98FCED}" srcOrd="0" destOrd="0" parTransId="{66E261BD-B84C-4A7A-A79C-A22B0D47F9BB}" sibTransId="{A701D738-6CF7-4F02-9033-EC21AB6325A5}"/>
    <dgm:cxn modelId="{591AE78E-5542-4ED9-99E2-0A06CFB43769}" type="presOf" srcId="{DF3FA288-00E3-4715-927E-BE0320011F1F}" destId="{613F01A2-4A05-47A8-BA97-D376DEAF0A8F}" srcOrd="0" destOrd="0" presId="urn:microsoft.com/office/officeart/2005/8/layout/default"/>
    <dgm:cxn modelId="{1A161990-2960-4EE1-9439-B412595720A9}" srcId="{A981DCFE-8215-4059-8DA6-C053C20640DF}" destId="{7FADA80D-5079-42DA-A49B-1910943E1554}" srcOrd="2" destOrd="0" parTransId="{ED6E3E59-1013-43A1-A78B-0B2CE721F82A}" sibTransId="{A48CD616-2A0A-460B-AE4C-12071C7BAE7C}"/>
    <dgm:cxn modelId="{9BEE6F91-C301-487F-9FA1-63AC36FFD1A1}" srcId="{1B3F2591-729C-4F7C-A44F-7C034650283A}" destId="{D99DDA1F-6195-42B4-B0B3-B168EB3D4363}" srcOrd="7" destOrd="0" parTransId="{0AD7025A-B354-478B-A685-2AB73745C2AC}" sibTransId="{744DFB67-2F8E-4A63-A941-D2CB3D99DE43}"/>
    <dgm:cxn modelId="{8D2C6295-FA1F-4435-BB5C-9F010D2E3629}" srcId="{1B3F2591-729C-4F7C-A44F-7C034650283A}" destId="{4E156EF5-50EA-4D61-BD5C-E7B18DCC4D38}" srcOrd="10" destOrd="0" parTransId="{3FFC29C8-3B4A-4040-81B5-2BA367D6D7FD}" sibTransId="{242EA233-35F1-4B50-96B9-4D37E0D439ED}"/>
    <dgm:cxn modelId="{4CCA6397-43CE-4B00-9F27-7253E12C2FC1}" type="presOf" srcId="{1B3F2591-729C-4F7C-A44F-7C034650283A}" destId="{1FD591E3-BF2D-40B6-A4BB-55206D870C7C}" srcOrd="0" destOrd="0" presId="urn:microsoft.com/office/officeart/2005/8/layout/default"/>
    <dgm:cxn modelId="{5A9B769D-F673-4A59-A320-072A9197BA3E}" srcId="{1B3F2591-729C-4F7C-A44F-7C034650283A}" destId="{E6C55EB7-D751-4AA5-845F-8300AA0BEBED}" srcOrd="0" destOrd="0" parTransId="{C06FAB35-2E93-4EB2-9E21-FCE9719C6CAF}" sibTransId="{975DE84B-91EE-4048-A6CD-B9396E37412D}"/>
    <dgm:cxn modelId="{B5C01BA0-BD15-4484-95C9-7950062FD8B9}" type="presOf" srcId="{D99DDA1F-6195-42B4-B0B3-B168EB3D4363}" destId="{999476D4-3BB1-48F6-BCF3-3F96EAC8DDA9}" srcOrd="0" destOrd="0" presId="urn:microsoft.com/office/officeart/2005/8/layout/default"/>
    <dgm:cxn modelId="{985BB7A3-4D30-4D9D-A0D1-81A68F020624}" type="presOf" srcId="{A981DCFE-8215-4059-8DA6-C053C20640DF}" destId="{BED2A84D-DED0-4F13-9686-7C91DC6EF3A9}" srcOrd="0" destOrd="0" presId="urn:microsoft.com/office/officeart/2005/8/layout/default"/>
    <dgm:cxn modelId="{F7A4D8A5-0B8C-437F-90A9-671625492CF9}" type="presOf" srcId="{C6961564-CF19-4FBB-B1FA-5FB4131B6340}" destId="{A4F61FE8-9298-486E-9C58-E6E59B89906F}" srcOrd="0" destOrd="0" presId="urn:microsoft.com/office/officeart/2005/8/layout/default"/>
    <dgm:cxn modelId="{387B31A9-EE84-486C-9E7B-FE4822FC511D}" type="presOf" srcId="{7888D557-FE00-4270-9CF6-A8F565869BDD}" destId="{A651A774-5F7F-496F-ADDF-405F5D7DF3F9}" srcOrd="0" destOrd="0" presId="urn:microsoft.com/office/officeart/2005/8/layout/default"/>
    <dgm:cxn modelId="{1904C1AB-51CB-4D7C-BAF1-86FB11E8B682}" type="presOf" srcId="{BA28697B-E752-4B93-9D5F-811EAF98FCED}" destId="{BED2A84D-DED0-4F13-9686-7C91DC6EF3A9}" srcOrd="0" destOrd="1" presId="urn:microsoft.com/office/officeart/2005/8/layout/default"/>
    <dgm:cxn modelId="{C0E874BD-77EB-4775-83B8-EDCBEB9D29B0}" type="presOf" srcId="{7FADA80D-5079-42DA-A49B-1910943E1554}" destId="{BED2A84D-DED0-4F13-9686-7C91DC6EF3A9}" srcOrd="0" destOrd="3" presId="urn:microsoft.com/office/officeart/2005/8/layout/default"/>
    <dgm:cxn modelId="{C44C7CC2-C742-4613-98DB-9A6DAA6E214F}" type="presOf" srcId="{52868DBB-64DB-44A2-95C3-27ECAA7C78C7}" destId="{2E8D0AB3-023A-4783-929B-0054DCB73DA4}" srcOrd="0" destOrd="0" presId="urn:microsoft.com/office/officeart/2005/8/layout/default"/>
    <dgm:cxn modelId="{B868EFC2-9D13-4895-83D6-CF62E92B39C5}" type="presOf" srcId="{E6C55EB7-D751-4AA5-845F-8300AA0BEBED}" destId="{8DEC157B-D66A-4FB2-9207-6ADE48DD16DF}" srcOrd="0" destOrd="0" presId="urn:microsoft.com/office/officeart/2005/8/layout/default"/>
    <dgm:cxn modelId="{086FD1DB-9518-472F-AA17-1B299F08E319}" srcId="{1B3F2591-729C-4F7C-A44F-7C034650283A}" destId="{8D9CEA4E-96FC-4C8A-9917-7A027485ACAC}" srcOrd="13" destOrd="0" parTransId="{36DA6A7B-28FE-441D-AABA-89E1D0A0EEC5}" sibTransId="{41D15F67-9D16-412D-93D2-D3FA22A670A5}"/>
    <dgm:cxn modelId="{57666AE6-97CF-479C-AB29-F4A3CFB492A2}" srcId="{1B3F2591-729C-4F7C-A44F-7C034650283A}" destId="{A981DCFE-8215-4059-8DA6-C053C20640DF}" srcOrd="11" destOrd="0" parTransId="{10D63F81-E0C8-4DAC-91A3-3CBFB2FF8319}" sibTransId="{99D3D085-597C-4D2C-B5B9-A9C80B780B6B}"/>
    <dgm:cxn modelId="{1E8895E8-FC77-4952-AC62-89A47675C9D4}" srcId="{1B3F2591-729C-4F7C-A44F-7C034650283A}" destId="{F8CC0A13-665E-4FB1-AD6F-BC6A3F2210AA}" srcOrd="2" destOrd="0" parTransId="{6FF178A1-6FD7-428F-9029-0E071D4DC87F}" sibTransId="{B39ED494-7DD1-4239-969A-6445F69528E5}"/>
    <dgm:cxn modelId="{E20CCBF3-D702-4305-BD3E-94FC2B8513AB}" srcId="{1B3F2591-729C-4F7C-A44F-7C034650283A}" destId="{7D94F065-7590-4015-9E00-53585ED7490E}" srcOrd="4" destOrd="0" parTransId="{03CD5CB7-1A0D-46DD-940A-902BEB9110AC}" sibTransId="{D39544C3-176E-479A-BAB3-35B3565874C7}"/>
    <dgm:cxn modelId="{AF1732F5-C1DA-4B41-B662-0F2E2CBE531A}" type="presOf" srcId="{787A93BA-14BC-42AA-80E0-82D5E28DB82C}" destId="{D73386D5-347E-4DFB-B25B-E83C66BF3617}" srcOrd="0" destOrd="0" presId="urn:microsoft.com/office/officeart/2005/8/layout/default"/>
    <dgm:cxn modelId="{F8C25317-E44B-420D-BFE8-52F20384ED10}" type="presParOf" srcId="{1FD591E3-BF2D-40B6-A4BB-55206D870C7C}" destId="{8DEC157B-D66A-4FB2-9207-6ADE48DD16DF}" srcOrd="0" destOrd="0" presId="urn:microsoft.com/office/officeart/2005/8/layout/default"/>
    <dgm:cxn modelId="{A56124BC-74D0-4390-AE8E-CC7ACCED516E}" type="presParOf" srcId="{1FD591E3-BF2D-40B6-A4BB-55206D870C7C}" destId="{CC0D6130-53E4-4873-BC14-6FB66680B2A1}" srcOrd="1" destOrd="0" presId="urn:microsoft.com/office/officeart/2005/8/layout/default"/>
    <dgm:cxn modelId="{D4F5FA46-C839-42D9-914C-95E17E53F706}" type="presParOf" srcId="{1FD591E3-BF2D-40B6-A4BB-55206D870C7C}" destId="{A4F61FE8-9298-486E-9C58-E6E59B89906F}" srcOrd="2" destOrd="0" presId="urn:microsoft.com/office/officeart/2005/8/layout/default"/>
    <dgm:cxn modelId="{16F23468-33AF-43D0-9AA3-60AF3D61E3C8}" type="presParOf" srcId="{1FD591E3-BF2D-40B6-A4BB-55206D870C7C}" destId="{619D6A07-BB52-461B-A483-FB15BB59633A}" srcOrd="3" destOrd="0" presId="urn:microsoft.com/office/officeart/2005/8/layout/default"/>
    <dgm:cxn modelId="{9AE7B387-393F-419F-9D6A-0B495BB09B1C}" type="presParOf" srcId="{1FD591E3-BF2D-40B6-A4BB-55206D870C7C}" destId="{1DEB7D1D-55CD-4B42-96FC-622096421561}" srcOrd="4" destOrd="0" presId="urn:microsoft.com/office/officeart/2005/8/layout/default"/>
    <dgm:cxn modelId="{FF47BD29-2D84-4A91-98B6-D4E108DF3484}" type="presParOf" srcId="{1FD591E3-BF2D-40B6-A4BB-55206D870C7C}" destId="{953E6CA5-C1F3-48FA-A1CC-474474D1A48F}" srcOrd="5" destOrd="0" presId="urn:microsoft.com/office/officeart/2005/8/layout/default"/>
    <dgm:cxn modelId="{25A2D615-1341-4923-8C2A-8F79CF8F0BC2}" type="presParOf" srcId="{1FD591E3-BF2D-40B6-A4BB-55206D870C7C}" destId="{FC726DE0-CFF6-465E-9644-E4BA079BC01B}" srcOrd="6" destOrd="0" presId="urn:microsoft.com/office/officeart/2005/8/layout/default"/>
    <dgm:cxn modelId="{C7EB413E-6D21-433B-904A-2593E2AC9967}" type="presParOf" srcId="{1FD591E3-BF2D-40B6-A4BB-55206D870C7C}" destId="{5280A24D-3700-4BDC-B359-5CFA4CE71491}" srcOrd="7" destOrd="0" presId="urn:microsoft.com/office/officeart/2005/8/layout/default"/>
    <dgm:cxn modelId="{73261A2F-8180-4167-AE0F-52417AD59B5B}" type="presParOf" srcId="{1FD591E3-BF2D-40B6-A4BB-55206D870C7C}" destId="{E81A0E03-6412-4C2D-A472-3A9B28B1B2DD}" srcOrd="8" destOrd="0" presId="urn:microsoft.com/office/officeart/2005/8/layout/default"/>
    <dgm:cxn modelId="{E55B9B7B-2656-4598-9657-63C1621AA76F}" type="presParOf" srcId="{1FD591E3-BF2D-40B6-A4BB-55206D870C7C}" destId="{444293C3-F1C4-4E80-A790-E25EEAAEFB95}" srcOrd="9" destOrd="0" presId="urn:microsoft.com/office/officeart/2005/8/layout/default"/>
    <dgm:cxn modelId="{F26CA676-1578-4365-BCD3-628C99F2128A}" type="presParOf" srcId="{1FD591E3-BF2D-40B6-A4BB-55206D870C7C}" destId="{A50F30F9-F53F-4AA7-89CD-242461805978}" srcOrd="10" destOrd="0" presId="urn:microsoft.com/office/officeart/2005/8/layout/default"/>
    <dgm:cxn modelId="{5A78C2CA-0F75-4870-BB05-A5143BCB0DD5}" type="presParOf" srcId="{1FD591E3-BF2D-40B6-A4BB-55206D870C7C}" destId="{FE1DAE5C-1A97-4111-A599-C99F8FEA9450}" srcOrd="11" destOrd="0" presId="urn:microsoft.com/office/officeart/2005/8/layout/default"/>
    <dgm:cxn modelId="{556DAAC0-0FE8-485E-A3F9-52668395711D}" type="presParOf" srcId="{1FD591E3-BF2D-40B6-A4BB-55206D870C7C}" destId="{D73386D5-347E-4DFB-B25B-E83C66BF3617}" srcOrd="12" destOrd="0" presId="urn:microsoft.com/office/officeart/2005/8/layout/default"/>
    <dgm:cxn modelId="{8842842F-7A50-4532-9FA4-0228EA8F6354}" type="presParOf" srcId="{1FD591E3-BF2D-40B6-A4BB-55206D870C7C}" destId="{A1F7CF44-9FC8-487B-8490-E527EA53DEA8}" srcOrd="13" destOrd="0" presId="urn:microsoft.com/office/officeart/2005/8/layout/default"/>
    <dgm:cxn modelId="{A6FEE57E-9FCB-4760-9323-5F93FDA41780}" type="presParOf" srcId="{1FD591E3-BF2D-40B6-A4BB-55206D870C7C}" destId="{999476D4-3BB1-48F6-BCF3-3F96EAC8DDA9}" srcOrd="14" destOrd="0" presId="urn:microsoft.com/office/officeart/2005/8/layout/default"/>
    <dgm:cxn modelId="{3EB3316C-773A-48E0-A2D2-0AB09880183C}" type="presParOf" srcId="{1FD591E3-BF2D-40B6-A4BB-55206D870C7C}" destId="{5286C48A-E9EA-48E0-9988-43CA4A2CECAB}" srcOrd="15" destOrd="0" presId="urn:microsoft.com/office/officeart/2005/8/layout/default"/>
    <dgm:cxn modelId="{C2B06F90-012F-4149-9FF1-15A4D9CA4DDE}" type="presParOf" srcId="{1FD591E3-BF2D-40B6-A4BB-55206D870C7C}" destId="{2E8D0AB3-023A-4783-929B-0054DCB73DA4}" srcOrd="16" destOrd="0" presId="urn:microsoft.com/office/officeart/2005/8/layout/default"/>
    <dgm:cxn modelId="{91F70383-9F1A-441C-BC23-89D713DC40BA}" type="presParOf" srcId="{1FD591E3-BF2D-40B6-A4BB-55206D870C7C}" destId="{4FD22468-5B06-44CC-9095-AB971BD5A42A}" srcOrd="17" destOrd="0" presId="urn:microsoft.com/office/officeart/2005/8/layout/default"/>
    <dgm:cxn modelId="{C6F76622-56E3-4BE7-B281-66CBCC924F2D}" type="presParOf" srcId="{1FD591E3-BF2D-40B6-A4BB-55206D870C7C}" destId="{DFE3B5E8-1C52-4DF7-91A8-471D7180A4F5}" srcOrd="18" destOrd="0" presId="urn:microsoft.com/office/officeart/2005/8/layout/default"/>
    <dgm:cxn modelId="{ECD27DB5-7CCB-45E2-A58D-6C381C5A941E}" type="presParOf" srcId="{1FD591E3-BF2D-40B6-A4BB-55206D870C7C}" destId="{822EEC01-4B73-4E60-8235-081DF2B233FC}" srcOrd="19" destOrd="0" presId="urn:microsoft.com/office/officeart/2005/8/layout/default"/>
    <dgm:cxn modelId="{788E6CC8-0DFD-496D-9E95-FDFE939A78B8}" type="presParOf" srcId="{1FD591E3-BF2D-40B6-A4BB-55206D870C7C}" destId="{280B4C4B-3099-4633-B890-14B08603F25E}" srcOrd="20" destOrd="0" presId="urn:microsoft.com/office/officeart/2005/8/layout/default"/>
    <dgm:cxn modelId="{47DCDE61-1F92-46FB-9262-128C4261E4B2}" type="presParOf" srcId="{1FD591E3-BF2D-40B6-A4BB-55206D870C7C}" destId="{B2437768-B62E-4396-BEDE-4BA8090596E2}" srcOrd="21" destOrd="0" presId="urn:microsoft.com/office/officeart/2005/8/layout/default"/>
    <dgm:cxn modelId="{09EA54F9-FC6E-49E7-8479-59C63A4E5FE8}" type="presParOf" srcId="{1FD591E3-BF2D-40B6-A4BB-55206D870C7C}" destId="{BED2A84D-DED0-4F13-9686-7C91DC6EF3A9}" srcOrd="22" destOrd="0" presId="urn:microsoft.com/office/officeart/2005/8/layout/default"/>
    <dgm:cxn modelId="{4B851A32-A007-4CB0-9C58-0FE7920A4703}" type="presParOf" srcId="{1FD591E3-BF2D-40B6-A4BB-55206D870C7C}" destId="{83DF7D1B-753E-42E3-A4A0-59412ACE4C91}" srcOrd="23" destOrd="0" presId="urn:microsoft.com/office/officeart/2005/8/layout/default"/>
    <dgm:cxn modelId="{A960DA88-163B-4003-BC87-47E4BAEA7722}" type="presParOf" srcId="{1FD591E3-BF2D-40B6-A4BB-55206D870C7C}" destId="{FDEFC00E-B4B9-43E0-AF47-8DE1E24DE040}" srcOrd="24" destOrd="0" presId="urn:microsoft.com/office/officeart/2005/8/layout/default"/>
    <dgm:cxn modelId="{136DF527-9C61-4ACD-A419-C56575F1E211}" type="presParOf" srcId="{1FD591E3-BF2D-40B6-A4BB-55206D870C7C}" destId="{EAF67C4C-4284-4E56-B5CB-27AFB93A6CDB}" srcOrd="25" destOrd="0" presId="urn:microsoft.com/office/officeart/2005/8/layout/default"/>
    <dgm:cxn modelId="{D00D7465-B99C-4840-8A8D-9B2A2163D6FB}" type="presParOf" srcId="{1FD591E3-BF2D-40B6-A4BB-55206D870C7C}" destId="{76AF6D30-E11A-4BBE-8F06-99DCAA90B6C7}" srcOrd="26" destOrd="0" presId="urn:microsoft.com/office/officeart/2005/8/layout/default"/>
    <dgm:cxn modelId="{F9AA730F-3E36-4115-9E12-3C9E3D53211E}" type="presParOf" srcId="{1FD591E3-BF2D-40B6-A4BB-55206D870C7C}" destId="{6BD069BE-1AEE-42DA-82C3-C504FF5193D0}" srcOrd="27" destOrd="0" presId="urn:microsoft.com/office/officeart/2005/8/layout/default"/>
    <dgm:cxn modelId="{9A076B3C-6853-40DE-9793-FBD4C9B81A99}" type="presParOf" srcId="{1FD591E3-BF2D-40B6-A4BB-55206D870C7C}" destId="{857DEE34-536D-4CBF-9DF3-5FA9BC483D2D}" srcOrd="28" destOrd="0" presId="urn:microsoft.com/office/officeart/2005/8/layout/default"/>
    <dgm:cxn modelId="{FD5CF391-9383-4875-AF84-5540E96CF4BF}" type="presParOf" srcId="{1FD591E3-BF2D-40B6-A4BB-55206D870C7C}" destId="{3D124D1B-A310-4667-B638-508A93119CBA}" srcOrd="29" destOrd="0" presId="urn:microsoft.com/office/officeart/2005/8/layout/default"/>
    <dgm:cxn modelId="{76558D60-A3F5-4ACC-AFCC-51E23C6B4EA5}" type="presParOf" srcId="{1FD591E3-BF2D-40B6-A4BB-55206D870C7C}" destId="{613F01A2-4A05-47A8-BA97-D376DEAF0A8F}" srcOrd="30" destOrd="0" presId="urn:microsoft.com/office/officeart/2005/8/layout/default"/>
    <dgm:cxn modelId="{A0DA3FE3-B0D2-4ACD-98E8-2F5EA763A3C6}" type="presParOf" srcId="{1FD591E3-BF2D-40B6-A4BB-55206D870C7C}" destId="{AB38812B-7350-4C14-A83D-62834C3E0230}" srcOrd="31" destOrd="0" presId="urn:microsoft.com/office/officeart/2005/8/layout/default"/>
    <dgm:cxn modelId="{9A2342E0-9B44-4418-9593-745EAA5AD646}" type="presParOf" srcId="{1FD591E3-BF2D-40B6-A4BB-55206D870C7C}" destId="{90CCFBF1-DD64-44F9-8469-C32BCCFA6204}" srcOrd="32" destOrd="0" presId="urn:microsoft.com/office/officeart/2005/8/layout/default"/>
    <dgm:cxn modelId="{77E7D00B-5621-42B6-9880-0BF318F334FD}" type="presParOf" srcId="{1FD591E3-BF2D-40B6-A4BB-55206D870C7C}" destId="{7CD53ECD-F17A-4E34-9742-9BCFB6850B04}" srcOrd="33" destOrd="0" presId="urn:microsoft.com/office/officeart/2005/8/layout/default"/>
    <dgm:cxn modelId="{8B1EB426-9BA6-42CE-94C5-4225CB83A2F5}" type="presParOf" srcId="{1FD591E3-BF2D-40B6-A4BB-55206D870C7C}" destId="{A651A774-5F7F-496F-ADDF-405F5D7DF3F9}" srcOrd="3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29634C5-DA55-4997-9371-7CB53A4597D8}" type="doc">
      <dgm:prSet loTypeId="urn:microsoft.com/office/officeart/2005/8/layout/bProcess4" loCatId="process" qsTypeId="urn:microsoft.com/office/officeart/2005/8/quickstyle/3d2" qsCatId="3D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994D7CEE-066F-4F45-85DA-A5E06E68BB46}">
      <dgm:prSet/>
      <dgm:spPr/>
      <dgm:t>
        <a:bodyPr/>
        <a:lstStyle/>
        <a:p>
          <a:r>
            <a:rPr lang="en-US"/>
            <a:t>Challenges Faced:</a:t>
          </a:r>
        </a:p>
      </dgm:t>
    </dgm:pt>
    <dgm:pt modelId="{92539F7F-2575-4DE4-9BD6-E14F1076E0AF}" type="parTrans" cxnId="{BBD64897-F771-46EB-9B71-B341210F1CB2}">
      <dgm:prSet/>
      <dgm:spPr/>
      <dgm:t>
        <a:bodyPr/>
        <a:lstStyle/>
        <a:p>
          <a:endParaRPr lang="en-US"/>
        </a:p>
      </dgm:t>
    </dgm:pt>
    <dgm:pt modelId="{05E0D9C3-22C8-4BDB-8094-B4A8D247E1BD}" type="sibTrans" cxnId="{BBD64897-F771-46EB-9B71-B341210F1CB2}">
      <dgm:prSet/>
      <dgm:spPr/>
      <dgm:t>
        <a:bodyPr/>
        <a:lstStyle/>
        <a:p>
          <a:endParaRPr lang="en-US"/>
        </a:p>
      </dgm:t>
    </dgm:pt>
    <dgm:pt modelId="{271B673B-A7BD-4770-BC43-6A029104A452}">
      <dgm:prSet/>
      <dgm:spPr/>
      <dgm:t>
        <a:bodyPr/>
        <a:lstStyle/>
        <a:p>
          <a:r>
            <a:rPr lang="en-US"/>
            <a:t>Dynamic Elements and Ads:</a:t>
          </a:r>
        </a:p>
      </dgm:t>
    </dgm:pt>
    <dgm:pt modelId="{062631D9-CB32-418F-8FD2-D5AEE8DB6D11}" type="parTrans" cxnId="{B16E636F-DEB1-4D70-959C-58E3B72AC493}">
      <dgm:prSet/>
      <dgm:spPr/>
      <dgm:t>
        <a:bodyPr/>
        <a:lstStyle/>
        <a:p>
          <a:endParaRPr lang="en-US"/>
        </a:p>
      </dgm:t>
    </dgm:pt>
    <dgm:pt modelId="{668A0D2C-7139-4C5B-8A95-D252E2CC9AA5}" type="sibTrans" cxnId="{B16E636F-DEB1-4D70-959C-58E3B72AC493}">
      <dgm:prSet/>
      <dgm:spPr/>
      <dgm:t>
        <a:bodyPr/>
        <a:lstStyle/>
        <a:p>
          <a:endParaRPr lang="en-US"/>
        </a:p>
      </dgm:t>
    </dgm:pt>
    <dgm:pt modelId="{4EF0CC3A-B077-4910-9E3A-7B102C06C8AE}">
      <dgm:prSet/>
      <dgm:spPr/>
      <dgm:t>
        <a:bodyPr/>
        <a:lstStyle/>
        <a:p>
          <a:r>
            <a:rPr lang="en-US"/>
            <a:t>While testing automationexercise.com, some dynamic ads and overlays (iframes) blocked elements and caused click interception errors.</a:t>
          </a:r>
        </a:p>
      </dgm:t>
    </dgm:pt>
    <dgm:pt modelId="{FA00C1D5-8455-4006-B671-66EC27FDBED7}" type="parTrans" cxnId="{A775FCE7-0C04-4FA6-A0D1-93820F84F265}">
      <dgm:prSet/>
      <dgm:spPr/>
      <dgm:t>
        <a:bodyPr/>
        <a:lstStyle/>
        <a:p>
          <a:endParaRPr lang="en-US"/>
        </a:p>
      </dgm:t>
    </dgm:pt>
    <dgm:pt modelId="{A6A7742A-C2B6-44D4-9987-6FAE0C669911}" type="sibTrans" cxnId="{A775FCE7-0C04-4FA6-A0D1-93820F84F265}">
      <dgm:prSet/>
      <dgm:spPr/>
      <dgm:t>
        <a:bodyPr/>
        <a:lstStyle/>
        <a:p>
          <a:endParaRPr lang="en-US"/>
        </a:p>
      </dgm:t>
    </dgm:pt>
    <dgm:pt modelId="{9C6B25FD-25A9-4DF7-B2CF-1B771E8D0A8E}">
      <dgm:prSet/>
      <dgm:spPr/>
      <dgm:t>
        <a:bodyPr/>
        <a:lstStyle/>
        <a:p>
          <a:r>
            <a:rPr lang="en-US"/>
            <a:t>Element Identification Issues:</a:t>
          </a:r>
        </a:p>
      </dgm:t>
    </dgm:pt>
    <dgm:pt modelId="{7CC62765-1B72-483D-898D-E6BBB2CB9AF2}" type="parTrans" cxnId="{90AE6BDD-75F6-4004-95BB-F65C09695413}">
      <dgm:prSet/>
      <dgm:spPr/>
      <dgm:t>
        <a:bodyPr/>
        <a:lstStyle/>
        <a:p>
          <a:endParaRPr lang="en-US"/>
        </a:p>
      </dgm:t>
    </dgm:pt>
    <dgm:pt modelId="{B6E9C79B-90B0-4647-BA21-507BA572B193}" type="sibTrans" cxnId="{90AE6BDD-75F6-4004-95BB-F65C09695413}">
      <dgm:prSet/>
      <dgm:spPr/>
      <dgm:t>
        <a:bodyPr/>
        <a:lstStyle/>
        <a:p>
          <a:endParaRPr lang="en-US"/>
        </a:p>
      </dgm:t>
    </dgm:pt>
    <dgm:pt modelId="{9E0A653A-DA80-432B-ADC1-2E95D871A86A}">
      <dgm:prSet/>
      <dgm:spPr/>
      <dgm:t>
        <a:bodyPr/>
        <a:lstStyle/>
        <a:p>
          <a:r>
            <a:rPr lang="en-US"/>
            <a:t>Some elements had unstable locators, requiring the use of JavaScript Executor for accurate interaction.</a:t>
          </a:r>
        </a:p>
      </dgm:t>
    </dgm:pt>
    <dgm:pt modelId="{50FFCE5D-3033-4EFB-A000-34A0E6609B10}" type="parTrans" cxnId="{6F29F56F-83CB-49B5-A076-06B4C26BED8B}">
      <dgm:prSet/>
      <dgm:spPr/>
      <dgm:t>
        <a:bodyPr/>
        <a:lstStyle/>
        <a:p>
          <a:endParaRPr lang="en-US"/>
        </a:p>
      </dgm:t>
    </dgm:pt>
    <dgm:pt modelId="{95424E86-EA1C-4604-AF26-72B829E21D05}" type="sibTrans" cxnId="{6F29F56F-83CB-49B5-A076-06B4C26BED8B}">
      <dgm:prSet/>
      <dgm:spPr/>
      <dgm:t>
        <a:bodyPr/>
        <a:lstStyle/>
        <a:p>
          <a:endParaRPr lang="en-US"/>
        </a:p>
      </dgm:t>
    </dgm:pt>
    <dgm:pt modelId="{9F35128F-E586-42C7-8427-1AFE666A780E}">
      <dgm:prSet/>
      <dgm:spPr/>
      <dgm:t>
        <a:bodyPr/>
        <a:lstStyle/>
        <a:p>
          <a:r>
            <a:rPr lang="en-US"/>
            <a:t>Synchronization Problems:</a:t>
          </a:r>
        </a:p>
      </dgm:t>
    </dgm:pt>
    <dgm:pt modelId="{867E063A-F0AB-4BC5-BBEB-B64097110CB0}" type="parTrans" cxnId="{848B898D-CB1E-4FEB-9242-13CF7EF0AE5C}">
      <dgm:prSet/>
      <dgm:spPr/>
      <dgm:t>
        <a:bodyPr/>
        <a:lstStyle/>
        <a:p>
          <a:endParaRPr lang="en-US"/>
        </a:p>
      </dgm:t>
    </dgm:pt>
    <dgm:pt modelId="{1E869A83-9D85-459F-8CC9-043ABD27F432}" type="sibTrans" cxnId="{848B898D-CB1E-4FEB-9242-13CF7EF0AE5C}">
      <dgm:prSet/>
      <dgm:spPr/>
      <dgm:t>
        <a:bodyPr/>
        <a:lstStyle/>
        <a:p>
          <a:endParaRPr lang="en-US"/>
        </a:p>
      </dgm:t>
    </dgm:pt>
    <dgm:pt modelId="{8ACCE2DD-FADB-48FA-B65B-2B4C0B951C88}">
      <dgm:prSet/>
      <dgm:spPr/>
      <dgm:t>
        <a:bodyPr/>
        <a:lstStyle/>
        <a:p>
          <a:r>
            <a:rPr lang="en-US"/>
            <a:t>Pages and modals sometimes took time to load, leading to TimeoutExceptions.</a:t>
          </a:r>
        </a:p>
      </dgm:t>
    </dgm:pt>
    <dgm:pt modelId="{E9F71F7A-8A96-4740-AD8D-2FE4B95B347B}" type="parTrans" cxnId="{A0853E7A-759E-4F99-8E14-4A9F2D4EAB1B}">
      <dgm:prSet/>
      <dgm:spPr/>
      <dgm:t>
        <a:bodyPr/>
        <a:lstStyle/>
        <a:p>
          <a:endParaRPr lang="en-US"/>
        </a:p>
      </dgm:t>
    </dgm:pt>
    <dgm:pt modelId="{4D332DAE-8063-4715-96AC-6A0520AFBA93}" type="sibTrans" cxnId="{A0853E7A-759E-4F99-8E14-4A9F2D4EAB1B}">
      <dgm:prSet/>
      <dgm:spPr/>
      <dgm:t>
        <a:bodyPr/>
        <a:lstStyle/>
        <a:p>
          <a:endParaRPr lang="en-US"/>
        </a:p>
      </dgm:t>
    </dgm:pt>
    <dgm:pt modelId="{4AB7DD91-AD28-4EF1-9A54-47E21C146E35}">
      <dgm:prSet/>
      <dgm:spPr/>
      <dgm:t>
        <a:bodyPr/>
        <a:lstStyle/>
        <a:p>
          <a:r>
            <a:rPr lang="en-US"/>
            <a:t>Handling Modal Popups:</a:t>
          </a:r>
        </a:p>
      </dgm:t>
    </dgm:pt>
    <dgm:pt modelId="{F4E9B8D2-3C01-4673-8C63-E11CF61941F1}" type="parTrans" cxnId="{0C4C205A-CA5B-4B2F-9C35-5A6D2F521625}">
      <dgm:prSet/>
      <dgm:spPr/>
      <dgm:t>
        <a:bodyPr/>
        <a:lstStyle/>
        <a:p>
          <a:endParaRPr lang="en-US"/>
        </a:p>
      </dgm:t>
    </dgm:pt>
    <dgm:pt modelId="{A3E18551-F15A-47BF-9F4C-E895D981016F}" type="sibTrans" cxnId="{0C4C205A-CA5B-4B2F-9C35-5A6D2F521625}">
      <dgm:prSet/>
      <dgm:spPr/>
      <dgm:t>
        <a:bodyPr/>
        <a:lstStyle/>
        <a:p>
          <a:endParaRPr lang="en-US"/>
        </a:p>
      </dgm:t>
    </dgm:pt>
    <dgm:pt modelId="{7DB48569-B903-432A-A2B1-50D1FBA1ABB8}">
      <dgm:prSet/>
      <dgm:spPr/>
      <dgm:t>
        <a:bodyPr/>
        <a:lstStyle/>
        <a:p>
          <a:r>
            <a:rPr lang="en-US"/>
            <a:t>After adding products to cart, popups appeared and required smart handling using explicit waits.</a:t>
          </a:r>
        </a:p>
      </dgm:t>
    </dgm:pt>
    <dgm:pt modelId="{A0171B84-B169-4347-A4F3-AD1AF70D5417}" type="parTrans" cxnId="{C2B0797C-8470-4F1D-86F9-25AA6672E812}">
      <dgm:prSet/>
      <dgm:spPr/>
      <dgm:t>
        <a:bodyPr/>
        <a:lstStyle/>
        <a:p>
          <a:endParaRPr lang="en-US"/>
        </a:p>
      </dgm:t>
    </dgm:pt>
    <dgm:pt modelId="{A5756BDF-8E19-4D18-B1EA-4D4EB0B1593F}" type="sibTrans" cxnId="{C2B0797C-8470-4F1D-86F9-25AA6672E812}">
      <dgm:prSet/>
      <dgm:spPr/>
      <dgm:t>
        <a:bodyPr/>
        <a:lstStyle/>
        <a:p>
          <a:endParaRPr lang="en-US"/>
        </a:p>
      </dgm:t>
    </dgm:pt>
    <dgm:pt modelId="{93474A50-2345-4493-8FF2-AC6214694F9B}">
      <dgm:prSet/>
      <dgm:spPr/>
      <dgm:t>
        <a:bodyPr/>
        <a:lstStyle/>
        <a:p>
          <a:r>
            <a:rPr lang="en-US"/>
            <a:t>Data Dependency:</a:t>
          </a:r>
        </a:p>
      </dgm:t>
    </dgm:pt>
    <dgm:pt modelId="{7A30A39A-9CE5-485F-9A1B-4F6851B6811C}" type="parTrans" cxnId="{C3CE6E24-9D9B-454D-8774-5114895F1830}">
      <dgm:prSet/>
      <dgm:spPr/>
      <dgm:t>
        <a:bodyPr/>
        <a:lstStyle/>
        <a:p>
          <a:endParaRPr lang="en-US"/>
        </a:p>
      </dgm:t>
    </dgm:pt>
    <dgm:pt modelId="{5BF54D21-87CC-4850-ACDB-EDF911B5AE89}" type="sibTrans" cxnId="{C3CE6E24-9D9B-454D-8774-5114895F1830}">
      <dgm:prSet/>
      <dgm:spPr/>
      <dgm:t>
        <a:bodyPr/>
        <a:lstStyle/>
        <a:p>
          <a:endParaRPr lang="en-US"/>
        </a:p>
      </dgm:t>
    </dgm:pt>
    <dgm:pt modelId="{BFD3696B-B1D9-45D8-B7CA-4E71EC171AE2}">
      <dgm:prSet/>
      <dgm:spPr/>
      <dgm:t>
        <a:bodyPr/>
        <a:lstStyle/>
        <a:p>
          <a:r>
            <a:rPr lang="en-US"/>
            <a:t>Some scenarios like "Register with existing email" needed proper test data preparation to avoid test case failures.</a:t>
          </a:r>
        </a:p>
      </dgm:t>
    </dgm:pt>
    <dgm:pt modelId="{67172C84-EE48-42F2-B9DC-537DFF0077DB}" type="parTrans" cxnId="{47EA2339-9FC8-431B-B7EF-CDC15E1FB405}">
      <dgm:prSet/>
      <dgm:spPr/>
      <dgm:t>
        <a:bodyPr/>
        <a:lstStyle/>
        <a:p>
          <a:endParaRPr lang="en-US"/>
        </a:p>
      </dgm:t>
    </dgm:pt>
    <dgm:pt modelId="{5BF4900E-35ED-4161-AE12-A2247F39083B}" type="sibTrans" cxnId="{47EA2339-9FC8-431B-B7EF-CDC15E1FB405}">
      <dgm:prSet/>
      <dgm:spPr/>
      <dgm:t>
        <a:bodyPr/>
        <a:lstStyle/>
        <a:p>
          <a:endParaRPr lang="en-US"/>
        </a:p>
      </dgm:t>
    </dgm:pt>
    <dgm:pt modelId="{54BADA14-20D0-4FCE-9A59-3EF0B9B4A45F}">
      <dgm:prSet/>
      <dgm:spPr/>
      <dgm:t>
        <a:bodyPr/>
        <a:lstStyle/>
        <a:p>
          <a:r>
            <a:rPr lang="en-US"/>
            <a:t>Solutions Implemented:</a:t>
          </a:r>
        </a:p>
      </dgm:t>
    </dgm:pt>
    <dgm:pt modelId="{696B4A1A-BE83-4487-ABF4-33672EFC335B}" type="parTrans" cxnId="{7ECC4068-0389-4C05-9186-0D7338D8A4F3}">
      <dgm:prSet/>
      <dgm:spPr/>
      <dgm:t>
        <a:bodyPr/>
        <a:lstStyle/>
        <a:p>
          <a:endParaRPr lang="en-US"/>
        </a:p>
      </dgm:t>
    </dgm:pt>
    <dgm:pt modelId="{23D2E4DF-31F3-4D00-A754-F72E50622207}" type="sibTrans" cxnId="{7ECC4068-0389-4C05-9186-0D7338D8A4F3}">
      <dgm:prSet/>
      <dgm:spPr/>
      <dgm:t>
        <a:bodyPr/>
        <a:lstStyle/>
        <a:p>
          <a:endParaRPr lang="en-US"/>
        </a:p>
      </dgm:t>
    </dgm:pt>
    <dgm:pt modelId="{67B1F213-80D9-47EE-9525-EE455028FAFD}">
      <dgm:prSet/>
      <dgm:spPr/>
      <dgm:t>
        <a:bodyPr/>
        <a:lstStyle/>
        <a:p>
          <a:r>
            <a:rPr lang="en-US"/>
            <a:t>JavaScript Executor for Clicking:</a:t>
          </a:r>
        </a:p>
      </dgm:t>
    </dgm:pt>
    <dgm:pt modelId="{23D253F2-6B83-487D-A248-6BA0885A11A0}" type="parTrans" cxnId="{FEF83B96-7E7C-4313-A588-BBF3ACFA492B}">
      <dgm:prSet/>
      <dgm:spPr/>
      <dgm:t>
        <a:bodyPr/>
        <a:lstStyle/>
        <a:p>
          <a:endParaRPr lang="en-US"/>
        </a:p>
      </dgm:t>
    </dgm:pt>
    <dgm:pt modelId="{9883611D-70DC-4A53-AA68-B8DB9369158B}" type="sibTrans" cxnId="{FEF83B96-7E7C-4313-A588-BBF3ACFA492B}">
      <dgm:prSet/>
      <dgm:spPr/>
      <dgm:t>
        <a:bodyPr/>
        <a:lstStyle/>
        <a:p>
          <a:endParaRPr lang="en-US"/>
        </a:p>
      </dgm:t>
    </dgm:pt>
    <dgm:pt modelId="{0853C2EC-3FB5-4242-92EB-1FD827288495}">
      <dgm:prSet/>
      <dgm:spPr/>
      <dgm:t>
        <a:bodyPr/>
        <a:lstStyle/>
        <a:p>
          <a:r>
            <a:rPr lang="en-US"/>
            <a:t>Used JavascriptExecutor to interact with elements blocked by dynamic ads or iframes.</a:t>
          </a:r>
        </a:p>
      </dgm:t>
    </dgm:pt>
    <dgm:pt modelId="{C9B7FCAD-7324-47BD-B765-883D6B1450C5}" type="parTrans" cxnId="{B757BE8A-46AD-42A8-998B-0A01DEBE612C}">
      <dgm:prSet/>
      <dgm:spPr/>
      <dgm:t>
        <a:bodyPr/>
        <a:lstStyle/>
        <a:p>
          <a:endParaRPr lang="en-US"/>
        </a:p>
      </dgm:t>
    </dgm:pt>
    <dgm:pt modelId="{D7673FA2-4575-452F-B54C-4887BFA1658E}" type="sibTrans" cxnId="{B757BE8A-46AD-42A8-998B-0A01DEBE612C}">
      <dgm:prSet/>
      <dgm:spPr/>
      <dgm:t>
        <a:bodyPr/>
        <a:lstStyle/>
        <a:p>
          <a:endParaRPr lang="en-US"/>
        </a:p>
      </dgm:t>
    </dgm:pt>
    <dgm:pt modelId="{687BB340-F6C7-4CCD-93A3-766E8E2A284C}">
      <dgm:prSet/>
      <dgm:spPr/>
      <dgm:t>
        <a:bodyPr/>
        <a:lstStyle/>
        <a:p>
          <a:r>
            <a:rPr lang="en-US"/>
            <a:t>Explicit Waits:</a:t>
          </a:r>
        </a:p>
      </dgm:t>
    </dgm:pt>
    <dgm:pt modelId="{275586E6-91C3-4B3A-A504-C2C1BF907081}" type="parTrans" cxnId="{3DCCAED4-4913-41F1-B163-90D89BC68194}">
      <dgm:prSet/>
      <dgm:spPr/>
      <dgm:t>
        <a:bodyPr/>
        <a:lstStyle/>
        <a:p>
          <a:endParaRPr lang="en-US"/>
        </a:p>
      </dgm:t>
    </dgm:pt>
    <dgm:pt modelId="{C87AB9F6-C7B9-4CC7-9F56-D30C91CB7D79}" type="sibTrans" cxnId="{3DCCAED4-4913-41F1-B163-90D89BC68194}">
      <dgm:prSet/>
      <dgm:spPr/>
      <dgm:t>
        <a:bodyPr/>
        <a:lstStyle/>
        <a:p>
          <a:endParaRPr lang="en-US"/>
        </a:p>
      </dgm:t>
    </dgm:pt>
    <dgm:pt modelId="{3D9A94AA-249E-475C-8CE3-C9B74F2825B8}">
      <dgm:prSet/>
      <dgm:spPr/>
      <dgm:t>
        <a:bodyPr/>
        <a:lstStyle/>
        <a:p>
          <a:r>
            <a:rPr lang="en-US"/>
            <a:t>Applied WebDriverWait and ExpectedConditions to ensure elements are fully visible before performing actions.</a:t>
          </a:r>
        </a:p>
      </dgm:t>
    </dgm:pt>
    <dgm:pt modelId="{95E50DAB-670F-4F2A-B614-F13586E1833C}" type="parTrans" cxnId="{54F6297E-C77A-4849-8ADC-D93C3AA0ABC6}">
      <dgm:prSet/>
      <dgm:spPr/>
      <dgm:t>
        <a:bodyPr/>
        <a:lstStyle/>
        <a:p>
          <a:endParaRPr lang="en-US"/>
        </a:p>
      </dgm:t>
    </dgm:pt>
    <dgm:pt modelId="{83C53359-531D-4FB4-BD3E-167E8151C5A5}" type="sibTrans" cxnId="{54F6297E-C77A-4849-8ADC-D93C3AA0ABC6}">
      <dgm:prSet/>
      <dgm:spPr/>
      <dgm:t>
        <a:bodyPr/>
        <a:lstStyle/>
        <a:p>
          <a:endParaRPr lang="en-US"/>
        </a:p>
      </dgm:t>
    </dgm:pt>
    <dgm:pt modelId="{6A9A3403-AB4C-4A72-954D-9B316AA57B3C}">
      <dgm:prSet/>
      <dgm:spPr/>
      <dgm:t>
        <a:bodyPr/>
        <a:lstStyle/>
        <a:p>
          <a:r>
            <a:rPr lang="en-US"/>
            <a:t>Robust Locators:</a:t>
          </a:r>
        </a:p>
      </dgm:t>
    </dgm:pt>
    <dgm:pt modelId="{4131FCD1-CF7D-43AF-A121-9091859D48DA}" type="parTrans" cxnId="{A90BD5F0-8D3C-4F9A-841F-B53F576C406F}">
      <dgm:prSet/>
      <dgm:spPr/>
      <dgm:t>
        <a:bodyPr/>
        <a:lstStyle/>
        <a:p>
          <a:endParaRPr lang="en-US"/>
        </a:p>
      </dgm:t>
    </dgm:pt>
    <dgm:pt modelId="{D99A9969-2369-414C-B985-F5A6409DAE0C}" type="sibTrans" cxnId="{A90BD5F0-8D3C-4F9A-841F-B53F576C406F}">
      <dgm:prSet/>
      <dgm:spPr/>
      <dgm:t>
        <a:bodyPr/>
        <a:lstStyle/>
        <a:p>
          <a:endParaRPr lang="en-US"/>
        </a:p>
      </dgm:t>
    </dgm:pt>
    <dgm:pt modelId="{47ACFFE6-AB3F-4511-B91A-F36F48DBA2DA}">
      <dgm:prSet/>
      <dgm:spPr/>
      <dgm:t>
        <a:bodyPr/>
        <a:lstStyle/>
        <a:p>
          <a:r>
            <a:rPr lang="en-US"/>
            <a:t>Updated locators to more stable XPath and CSS Selectors for reliability across test runs.</a:t>
          </a:r>
        </a:p>
      </dgm:t>
    </dgm:pt>
    <dgm:pt modelId="{A5122268-BC4E-4A0E-B7F5-EF1FF76DA50A}" type="parTrans" cxnId="{45D8D2A3-FDF5-4C6C-971D-55509252AD98}">
      <dgm:prSet/>
      <dgm:spPr/>
      <dgm:t>
        <a:bodyPr/>
        <a:lstStyle/>
        <a:p>
          <a:endParaRPr lang="en-US"/>
        </a:p>
      </dgm:t>
    </dgm:pt>
    <dgm:pt modelId="{906A72BA-8864-4AD3-8E84-A6B6B5109046}" type="sibTrans" cxnId="{45D8D2A3-FDF5-4C6C-971D-55509252AD98}">
      <dgm:prSet/>
      <dgm:spPr/>
      <dgm:t>
        <a:bodyPr/>
        <a:lstStyle/>
        <a:p>
          <a:endParaRPr lang="en-US"/>
        </a:p>
      </dgm:t>
    </dgm:pt>
    <dgm:pt modelId="{FE480565-B012-4623-B5AD-890B22641661}">
      <dgm:prSet/>
      <dgm:spPr/>
      <dgm:t>
        <a:bodyPr/>
        <a:lstStyle/>
        <a:p>
          <a:r>
            <a:rPr lang="en-US"/>
            <a:t>Popup Handling Strategy:</a:t>
          </a:r>
        </a:p>
      </dgm:t>
    </dgm:pt>
    <dgm:pt modelId="{091F1B22-E8B6-473A-90E1-EC5539E6BFA0}" type="parTrans" cxnId="{33FFD5EC-B8C2-463F-9EF2-F4C606475121}">
      <dgm:prSet/>
      <dgm:spPr/>
      <dgm:t>
        <a:bodyPr/>
        <a:lstStyle/>
        <a:p>
          <a:endParaRPr lang="en-US"/>
        </a:p>
      </dgm:t>
    </dgm:pt>
    <dgm:pt modelId="{C8BC0D2C-57AA-43E4-B18C-FBEB14AAB985}" type="sibTrans" cxnId="{33FFD5EC-B8C2-463F-9EF2-F4C606475121}">
      <dgm:prSet/>
      <dgm:spPr/>
      <dgm:t>
        <a:bodyPr/>
        <a:lstStyle/>
        <a:p>
          <a:endParaRPr lang="en-US"/>
        </a:p>
      </dgm:t>
    </dgm:pt>
    <dgm:pt modelId="{E96B8D9B-CCC9-4ED0-B6DF-BD0677B6912C}">
      <dgm:prSet/>
      <dgm:spPr/>
      <dgm:t>
        <a:bodyPr/>
        <a:lstStyle/>
        <a:p>
          <a:r>
            <a:rPr lang="en-US"/>
            <a:t>Designed flexible methods to handle modal dialogs, either clicking “Continue” or proceeding directly.</a:t>
          </a:r>
        </a:p>
      </dgm:t>
    </dgm:pt>
    <dgm:pt modelId="{73F71FF0-9FF4-4E17-9434-D8231757519E}" type="parTrans" cxnId="{78DFE197-9A48-4434-926D-04942FD66ACE}">
      <dgm:prSet/>
      <dgm:spPr/>
      <dgm:t>
        <a:bodyPr/>
        <a:lstStyle/>
        <a:p>
          <a:endParaRPr lang="en-US"/>
        </a:p>
      </dgm:t>
    </dgm:pt>
    <dgm:pt modelId="{E7902B2F-1CD2-44A4-A01E-CC73507F02B2}" type="sibTrans" cxnId="{78DFE197-9A48-4434-926D-04942FD66ACE}">
      <dgm:prSet/>
      <dgm:spPr/>
      <dgm:t>
        <a:bodyPr/>
        <a:lstStyle/>
        <a:p>
          <a:endParaRPr lang="en-US"/>
        </a:p>
      </dgm:t>
    </dgm:pt>
    <dgm:pt modelId="{12C4E773-E97F-4C5E-9ECD-A089EFD7F828}">
      <dgm:prSet/>
      <dgm:spPr/>
      <dgm:t>
        <a:bodyPr/>
        <a:lstStyle/>
        <a:p>
          <a:r>
            <a:rPr lang="en-US"/>
            <a:t>Test Data Management:</a:t>
          </a:r>
        </a:p>
      </dgm:t>
    </dgm:pt>
    <dgm:pt modelId="{9FA80CB1-4267-4E1D-A7D9-36C895CB1D19}" type="parTrans" cxnId="{EAA795E0-76FC-4274-86A2-9617CA3D248B}">
      <dgm:prSet/>
      <dgm:spPr/>
      <dgm:t>
        <a:bodyPr/>
        <a:lstStyle/>
        <a:p>
          <a:endParaRPr lang="en-US"/>
        </a:p>
      </dgm:t>
    </dgm:pt>
    <dgm:pt modelId="{1EC8B3BA-EFA7-4847-ABD0-E5C89CFD8F08}" type="sibTrans" cxnId="{EAA795E0-76FC-4274-86A2-9617CA3D248B}">
      <dgm:prSet/>
      <dgm:spPr/>
      <dgm:t>
        <a:bodyPr/>
        <a:lstStyle/>
        <a:p>
          <a:endParaRPr lang="en-US"/>
        </a:p>
      </dgm:t>
    </dgm:pt>
    <dgm:pt modelId="{53EB9C68-98B1-4903-BF35-CA2592BA9509}">
      <dgm:prSet/>
      <dgm:spPr/>
      <dgm:t>
        <a:bodyPr/>
        <a:lstStyle/>
        <a:p>
          <a:r>
            <a:rPr lang="en-US"/>
            <a:t>Used predefined email addresses and user data to maintain consistency across different test executions.</a:t>
          </a:r>
        </a:p>
      </dgm:t>
    </dgm:pt>
    <dgm:pt modelId="{B3030090-F2B3-4312-BC57-AF8A2E95252C}" type="parTrans" cxnId="{87BC6FD4-72E7-461C-91A4-B62B281AA745}">
      <dgm:prSet/>
      <dgm:spPr/>
      <dgm:t>
        <a:bodyPr/>
        <a:lstStyle/>
        <a:p>
          <a:endParaRPr lang="en-US"/>
        </a:p>
      </dgm:t>
    </dgm:pt>
    <dgm:pt modelId="{ADE5C335-1C52-4D22-8AE8-4A2AE609DAB2}" type="sibTrans" cxnId="{87BC6FD4-72E7-461C-91A4-B62B281AA745}">
      <dgm:prSet/>
      <dgm:spPr/>
      <dgm:t>
        <a:bodyPr/>
        <a:lstStyle/>
        <a:p>
          <a:endParaRPr lang="en-US"/>
        </a:p>
      </dgm:t>
    </dgm:pt>
    <dgm:pt modelId="{B182B875-DCB1-410D-98EB-8E6310D0A84F}" type="pres">
      <dgm:prSet presAssocID="{629634C5-DA55-4997-9371-7CB53A4597D8}" presName="Name0" presStyleCnt="0">
        <dgm:presLayoutVars>
          <dgm:dir/>
          <dgm:resizeHandles/>
        </dgm:presLayoutVars>
      </dgm:prSet>
      <dgm:spPr/>
    </dgm:pt>
    <dgm:pt modelId="{DD390723-0859-4E84-800F-A3B0A3A99B58}" type="pres">
      <dgm:prSet presAssocID="{994D7CEE-066F-4F45-85DA-A5E06E68BB46}" presName="compNode" presStyleCnt="0"/>
      <dgm:spPr/>
    </dgm:pt>
    <dgm:pt modelId="{1C5E4034-489E-43A3-A13E-D31A3C1F2920}" type="pres">
      <dgm:prSet presAssocID="{994D7CEE-066F-4F45-85DA-A5E06E68BB46}" presName="dummyConnPt" presStyleCnt="0"/>
      <dgm:spPr/>
    </dgm:pt>
    <dgm:pt modelId="{4BB2C544-BB75-4AE2-AAC1-A22D2CCAC93D}" type="pres">
      <dgm:prSet presAssocID="{994D7CEE-066F-4F45-85DA-A5E06E68BB46}" presName="node" presStyleLbl="node1" presStyleIdx="0" presStyleCnt="22">
        <dgm:presLayoutVars>
          <dgm:bulletEnabled val="1"/>
        </dgm:presLayoutVars>
      </dgm:prSet>
      <dgm:spPr/>
    </dgm:pt>
    <dgm:pt modelId="{E5761E7A-CF96-46EE-A6DA-4CFDBDDAB008}" type="pres">
      <dgm:prSet presAssocID="{05E0D9C3-22C8-4BDB-8094-B4A8D247E1BD}" presName="sibTrans" presStyleLbl="bgSibTrans2D1" presStyleIdx="0" presStyleCnt="21"/>
      <dgm:spPr/>
    </dgm:pt>
    <dgm:pt modelId="{A939D8F7-7AC0-493B-A407-A5D05962B6DD}" type="pres">
      <dgm:prSet presAssocID="{271B673B-A7BD-4770-BC43-6A029104A452}" presName="compNode" presStyleCnt="0"/>
      <dgm:spPr/>
    </dgm:pt>
    <dgm:pt modelId="{89D1CF2E-91BE-4B8F-A784-46807B4B5E29}" type="pres">
      <dgm:prSet presAssocID="{271B673B-A7BD-4770-BC43-6A029104A452}" presName="dummyConnPt" presStyleCnt="0"/>
      <dgm:spPr/>
    </dgm:pt>
    <dgm:pt modelId="{66795072-66B8-4341-BE18-34A430F9F8D3}" type="pres">
      <dgm:prSet presAssocID="{271B673B-A7BD-4770-BC43-6A029104A452}" presName="node" presStyleLbl="node1" presStyleIdx="1" presStyleCnt="22">
        <dgm:presLayoutVars>
          <dgm:bulletEnabled val="1"/>
        </dgm:presLayoutVars>
      </dgm:prSet>
      <dgm:spPr/>
    </dgm:pt>
    <dgm:pt modelId="{A9FCE92A-CB83-4570-8EF9-66283597CA09}" type="pres">
      <dgm:prSet presAssocID="{668A0D2C-7139-4C5B-8A95-D252E2CC9AA5}" presName="sibTrans" presStyleLbl="bgSibTrans2D1" presStyleIdx="1" presStyleCnt="21"/>
      <dgm:spPr/>
    </dgm:pt>
    <dgm:pt modelId="{35557D70-EA9D-4D15-B1FD-29C77A8549B5}" type="pres">
      <dgm:prSet presAssocID="{4EF0CC3A-B077-4910-9E3A-7B102C06C8AE}" presName="compNode" presStyleCnt="0"/>
      <dgm:spPr/>
    </dgm:pt>
    <dgm:pt modelId="{3919963B-7BA0-4F5F-AFDC-67BAAC01581C}" type="pres">
      <dgm:prSet presAssocID="{4EF0CC3A-B077-4910-9E3A-7B102C06C8AE}" presName="dummyConnPt" presStyleCnt="0"/>
      <dgm:spPr/>
    </dgm:pt>
    <dgm:pt modelId="{A2B5B636-E2DA-42C3-928C-485B5725E943}" type="pres">
      <dgm:prSet presAssocID="{4EF0CC3A-B077-4910-9E3A-7B102C06C8AE}" presName="node" presStyleLbl="node1" presStyleIdx="2" presStyleCnt="22">
        <dgm:presLayoutVars>
          <dgm:bulletEnabled val="1"/>
        </dgm:presLayoutVars>
      </dgm:prSet>
      <dgm:spPr/>
    </dgm:pt>
    <dgm:pt modelId="{029D0334-F9A1-452D-B9A9-046F6E7F4B1A}" type="pres">
      <dgm:prSet presAssocID="{A6A7742A-C2B6-44D4-9987-6FAE0C669911}" presName="sibTrans" presStyleLbl="bgSibTrans2D1" presStyleIdx="2" presStyleCnt="21"/>
      <dgm:spPr/>
    </dgm:pt>
    <dgm:pt modelId="{121C59CD-70D9-40E6-BB18-81E01823149F}" type="pres">
      <dgm:prSet presAssocID="{9C6B25FD-25A9-4DF7-B2CF-1B771E8D0A8E}" presName="compNode" presStyleCnt="0"/>
      <dgm:spPr/>
    </dgm:pt>
    <dgm:pt modelId="{7FF4BD23-8201-411C-BE63-64A06C18EC30}" type="pres">
      <dgm:prSet presAssocID="{9C6B25FD-25A9-4DF7-B2CF-1B771E8D0A8E}" presName="dummyConnPt" presStyleCnt="0"/>
      <dgm:spPr/>
    </dgm:pt>
    <dgm:pt modelId="{629C7075-F3F1-4FF4-B61F-A615DA4619D7}" type="pres">
      <dgm:prSet presAssocID="{9C6B25FD-25A9-4DF7-B2CF-1B771E8D0A8E}" presName="node" presStyleLbl="node1" presStyleIdx="3" presStyleCnt="22">
        <dgm:presLayoutVars>
          <dgm:bulletEnabled val="1"/>
        </dgm:presLayoutVars>
      </dgm:prSet>
      <dgm:spPr/>
    </dgm:pt>
    <dgm:pt modelId="{EDA61A3F-1BCB-4D44-9A38-7A87F4E301A0}" type="pres">
      <dgm:prSet presAssocID="{B6E9C79B-90B0-4647-BA21-507BA572B193}" presName="sibTrans" presStyleLbl="bgSibTrans2D1" presStyleIdx="3" presStyleCnt="21"/>
      <dgm:spPr/>
    </dgm:pt>
    <dgm:pt modelId="{FF3683E1-29DE-4C5B-9D8C-E7BD6ADBB673}" type="pres">
      <dgm:prSet presAssocID="{9E0A653A-DA80-432B-ADC1-2E95D871A86A}" presName="compNode" presStyleCnt="0"/>
      <dgm:spPr/>
    </dgm:pt>
    <dgm:pt modelId="{FBCAE7A7-58CB-4637-BC8A-19FFE69D2771}" type="pres">
      <dgm:prSet presAssocID="{9E0A653A-DA80-432B-ADC1-2E95D871A86A}" presName="dummyConnPt" presStyleCnt="0"/>
      <dgm:spPr/>
    </dgm:pt>
    <dgm:pt modelId="{E0F03312-9673-4BF7-87B3-54AE5957FA7D}" type="pres">
      <dgm:prSet presAssocID="{9E0A653A-DA80-432B-ADC1-2E95D871A86A}" presName="node" presStyleLbl="node1" presStyleIdx="4" presStyleCnt="22">
        <dgm:presLayoutVars>
          <dgm:bulletEnabled val="1"/>
        </dgm:presLayoutVars>
      </dgm:prSet>
      <dgm:spPr/>
    </dgm:pt>
    <dgm:pt modelId="{41C911B1-080C-4297-8EE6-4E07D2BD2917}" type="pres">
      <dgm:prSet presAssocID="{95424E86-EA1C-4604-AF26-72B829E21D05}" presName="sibTrans" presStyleLbl="bgSibTrans2D1" presStyleIdx="4" presStyleCnt="21"/>
      <dgm:spPr/>
    </dgm:pt>
    <dgm:pt modelId="{0DF70D8A-3AA6-4521-BB20-075BAE0F15DF}" type="pres">
      <dgm:prSet presAssocID="{9F35128F-E586-42C7-8427-1AFE666A780E}" presName="compNode" presStyleCnt="0"/>
      <dgm:spPr/>
    </dgm:pt>
    <dgm:pt modelId="{3B56CD40-468B-4AD3-A61D-11BA068B9A33}" type="pres">
      <dgm:prSet presAssocID="{9F35128F-E586-42C7-8427-1AFE666A780E}" presName="dummyConnPt" presStyleCnt="0"/>
      <dgm:spPr/>
    </dgm:pt>
    <dgm:pt modelId="{6913D9B4-C769-40BC-8083-49322686A74A}" type="pres">
      <dgm:prSet presAssocID="{9F35128F-E586-42C7-8427-1AFE666A780E}" presName="node" presStyleLbl="node1" presStyleIdx="5" presStyleCnt="22">
        <dgm:presLayoutVars>
          <dgm:bulletEnabled val="1"/>
        </dgm:presLayoutVars>
      </dgm:prSet>
      <dgm:spPr/>
    </dgm:pt>
    <dgm:pt modelId="{E05A1556-4C07-4E74-B3B2-D1E786D31556}" type="pres">
      <dgm:prSet presAssocID="{1E869A83-9D85-459F-8CC9-043ABD27F432}" presName="sibTrans" presStyleLbl="bgSibTrans2D1" presStyleIdx="5" presStyleCnt="21"/>
      <dgm:spPr/>
    </dgm:pt>
    <dgm:pt modelId="{DF7CE1C5-0DD5-46E1-B540-302AB2EC86CF}" type="pres">
      <dgm:prSet presAssocID="{8ACCE2DD-FADB-48FA-B65B-2B4C0B951C88}" presName="compNode" presStyleCnt="0"/>
      <dgm:spPr/>
    </dgm:pt>
    <dgm:pt modelId="{D21F0E7E-8C46-4EB2-B322-2C874BF8B548}" type="pres">
      <dgm:prSet presAssocID="{8ACCE2DD-FADB-48FA-B65B-2B4C0B951C88}" presName="dummyConnPt" presStyleCnt="0"/>
      <dgm:spPr/>
    </dgm:pt>
    <dgm:pt modelId="{5EC4DBC4-FEE1-4864-B236-49193B689787}" type="pres">
      <dgm:prSet presAssocID="{8ACCE2DD-FADB-48FA-B65B-2B4C0B951C88}" presName="node" presStyleLbl="node1" presStyleIdx="6" presStyleCnt="22">
        <dgm:presLayoutVars>
          <dgm:bulletEnabled val="1"/>
        </dgm:presLayoutVars>
      </dgm:prSet>
      <dgm:spPr/>
    </dgm:pt>
    <dgm:pt modelId="{F2D3D848-077B-49B0-B631-6F3C15446AB0}" type="pres">
      <dgm:prSet presAssocID="{4D332DAE-8063-4715-96AC-6A0520AFBA93}" presName="sibTrans" presStyleLbl="bgSibTrans2D1" presStyleIdx="6" presStyleCnt="21"/>
      <dgm:spPr/>
    </dgm:pt>
    <dgm:pt modelId="{EAC675E4-276F-4BC7-8337-E6A5574B03F9}" type="pres">
      <dgm:prSet presAssocID="{4AB7DD91-AD28-4EF1-9A54-47E21C146E35}" presName="compNode" presStyleCnt="0"/>
      <dgm:spPr/>
    </dgm:pt>
    <dgm:pt modelId="{E2D878CF-904E-4E23-88D0-6F2C4DFC7853}" type="pres">
      <dgm:prSet presAssocID="{4AB7DD91-AD28-4EF1-9A54-47E21C146E35}" presName="dummyConnPt" presStyleCnt="0"/>
      <dgm:spPr/>
    </dgm:pt>
    <dgm:pt modelId="{1849E263-1D85-4591-AFE0-678C7C0A4C25}" type="pres">
      <dgm:prSet presAssocID="{4AB7DD91-AD28-4EF1-9A54-47E21C146E35}" presName="node" presStyleLbl="node1" presStyleIdx="7" presStyleCnt="22">
        <dgm:presLayoutVars>
          <dgm:bulletEnabled val="1"/>
        </dgm:presLayoutVars>
      </dgm:prSet>
      <dgm:spPr/>
    </dgm:pt>
    <dgm:pt modelId="{579B1082-08BA-462A-B4A3-10D3A5BD60DA}" type="pres">
      <dgm:prSet presAssocID="{A3E18551-F15A-47BF-9F4C-E895D981016F}" presName="sibTrans" presStyleLbl="bgSibTrans2D1" presStyleIdx="7" presStyleCnt="21"/>
      <dgm:spPr/>
    </dgm:pt>
    <dgm:pt modelId="{C553A3AF-147C-46F5-BB00-23812571EEEF}" type="pres">
      <dgm:prSet presAssocID="{7DB48569-B903-432A-A2B1-50D1FBA1ABB8}" presName="compNode" presStyleCnt="0"/>
      <dgm:spPr/>
    </dgm:pt>
    <dgm:pt modelId="{2A23B107-CED3-47C9-9425-9D82875A677F}" type="pres">
      <dgm:prSet presAssocID="{7DB48569-B903-432A-A2B1-50D1FBA1ABB8}" presName="dummyConnPt" presStyleCnt="0"/>
      <dgm:spPr/>
    </dgm:pt>
    <dgm:pt modelId="{1E9C3911-59AC-4C16-AB12-AC3883650EA8}" type="pres">
      <dgm:prSet presAssocID="{7DB48569-B903-432A-A2B1-50D1FBA1ABB8}" presName="node" presStyleLbl="node1" presStyleIdx="8" presStyleCnt="22">
        <dgm:presLayoutVars>
          <dgm:bulletEnabled val="1"/>
        </dgm:presLayoutVars>
      </dgm:prSet>
      <dgm:spPr/>
    </dgm:pt>
    <dgm:pt modelId="{9077E928-1730-4B16-B2F5-0DE267EC398A}" type="pres">
      <dgm:prSet presAssocID="{A5756BDF-8E19-4D18-B1EA-4D4EB0B1593F}" presName="sibTrans" presStyleLbl="bgSibTrans2D1" presStyleIdx="8" presStyleCnt="21"/>
      <dgm:spPr/>
    </dgm:pt>
    <dgm:pt modelId="{48B4CFDF-90E7-427A-9B68-FB9D9F41B5D2}" type="pres">
      <dgm:prSet presAssocID="{93474A50-2345-4493-8FF2-AC6214694F9B}" presName="compNode" presStyleCnt="0"/>
      <dgm:spPr/>
    </dgm:pt>
    <dgm:pt modelId="{D35FE351-7453-44A3-AC95-D65C4389F2FE}" type="pres">
      <dgm:prSet presAssocID="{93474A50-2345-4493-8FF2-AC6214694F9B}" presName="dummyConnPt" presStyleCnt="0"/>
      <dgm:spPr/>
    </dgm:pt>
    <dgm:pt modelId="{05D7B10C-97A0-496F-8F62-9FF2C8F2F958}" type="pres">
      <dgm:prSet presAssocID="{93474A50-2345-4493-8FF2-AC6214694F9B}" presName="node" presStyleLbl="node1" presStyleIdx="9" presStyleCnt="22">
        <dgm:presLayoutVars>
          <dgm:bulletEnabled val="1"/>
        </dgm:presLayoutVars>
      </dgm:prSet>
      <dgm:spPr/>
    </dgm:pt>
    <dgm:pt modelId="{66B6C2DA-17B7-4EA2-8975-87506161A9D6}" type="pres">
      <dgm:prSet presAssocID="{5BF54D21-87CC-4850-ACDB-EDF911B5AE89}" presName="sibTrans" presStyleLbl="bgSibTrans2D1" presStyleIdx="9" presStyleCnt="21"/>
      <dgm:spPr/>
    </dgm:pt>
    <dgm:pt modelId="{F848DCF8-6586-4042-996C-CADAFCDEC2AD}" type="pres">
      <dgm:prSet presAssocID="{BFD3696B-B1D9-45D8-B7CA-4E71EC171AE2}" presName="compNode" presStyleCnt="0"/>
      <dgm:spPr/>
    </dgm:pt>
    <dgm:pt modelId="{4CC9FD34-AFCD-48EF-B9B0-0B68E5D35548}" type="pres">
      <dgm:prSet presAssocID="{BFD3696B-B1D9-45D8-B7CA-4E71EC171AE2}" presName="dummyConnPt" presStyleCnt="0"/>
      <dgm:spPr/>
    </dgm:pt>
    <dgm:pt modelId="{796EFFF5-F028-4E37-9A23-D9B0D74D5D7B}" type="pres">
      <dgm:prSet presAssocID="{BFD3696B-B1D9-45D8-B7CA-4E71EC171AE2}" presName="node" presStyleLbl="node1" presStyleIdx="10" presStyleCnt="22">
        <dgm:presLayoutVars>
          <dgm:bulletEnabled val="1"/>
        </dgm:presLayoutVars>
      </dgm:prSet>
      <dgm:spPr/>
    </dgm:pt>
    <dgm:pt modelId="{9C300706-8151-4ABB-83A6-06005180F9E4}" type="pres">
      <dgm:prSet presAssocID="{5BF4900E-35ED-4161-AE12-A2247F39083B}" presName="sibTrans" presStyleLbl="bgSibTrans2D1" presStyleIdx="10" presStyleCnt="21"/>
      <dgm:spPr/>
    </dgm:pt>
    <dgm:pt modelId="{E695A08B-26B0-4202-8154-76536B86E953}" type="pres">
      <dgm:prSet presAssocID="{54BADA14-20D0-4FCE-9A59-3EF0B9B4A45F}" presName="compNode" presStyleCnt="0"/>
      <dgm:spPr/>
    </dgm:pt>
    <dgm:pt modelId="{8B06955C-3540-4C9A-A12F-210C043B653F}" type="pres">
      <dgm:prSet presAssocID="{54BADA14-20D0-4FCE-9A59-3EF0B9B4A45F}" presName="dummyConnPt" presStyleCnt="0"/>
      <dgm:spPr/>
    </dgm:pt>
    <dgm:pt modelId="{0611914C-A107-4592-85CE-5D61B43A5D78}" type="pres">
      <dgm:prSet presAssocID="{54BADA14-20D0-4FCE-9A59-3EF0B9B4A45F}" presName="node" presStyleLbl="node1" presStyleIdx="11" presStyleCnt="22">
        <dgm:presLayoutVars>
          <dgm:bulletEnabled val="1"/>
        </dgm:presLayoutVars>
      </dgm:prSet>
      <dgm:spPr/>
    </dgm:pt>
    <dgm:pt modelId="{740DAF21-C7C5-4E80-A99B-E9125C8B55CE}" type="pres">
      <dgm:prSet presAssocID="{23D2E4DF-31F3-4D00-A754-F72E50622207}" presName="sibTrans" presStyleLbl="bgSibTrans2D1" presStyleIdx="11" presStyleCnt="21"/>
      <dgm:spPr/>
    </dgm:pt>
    <dgm:pt modelId="{48C38506-94A0-48BB-926F-A48FF8D210BE}" type="pres">
      <dgm:prSet presAssocID="{67B1F213-80D9-47EE-9525-EE455028FAFD}" presName="compNode" presStyleCnt="0"/>
      <dgm:spPr/>
    </dgm:pt>
    <dgm:pt modelId="{C953B479-C3AD-4579-980F-F2E5936A9069}" type="pres">
      <dgm:prSet presAssocID="{67B1F213-80D9-47EE-9525-EE455028FAFD}" presName="dummyConnPt" presStyleCnt="0"/>
      <dgm:spPr/>
    </dgm:pt>
    <dgm:pt modelId="{7598C521-CBC4-4D00-BD78-B87E651B2F26}" type="pres">
      <dgm:prSet presAssocID="{67B1F213-80D9-47EE-9525-EE455028FAFD}" presName="node" presStyleLbl="node1" presStyleIdx="12" presStyleCnt="22">
        <dgm:presLayoutVars>
          <dgm:bulletEnabled val="1"/>
        </dgm:presLayoutVars>
      </dgm:prSet>
      <dgm:spPr/>
    </dgm:pt>
    <dgm:pt modelId="{589C7536-D76F-4C93-BAE8-76E8DFE3467C}" type="pres">
      <dgm:prSet presAssocID="{9883611D-70DC-4A53-AA68-B8DB9369158B}" presName="sibTrans" presStyleLbl="bgSibTrans2D1" presStyleIdx="12" presStyleCnt="21"/>
      <dgm:spPr/>
    </dgm:pt>
    <dgm:pt modelId="{6DEAEB14-6106-4308-8266-14D8FD77AACC}" type="pres">
      <dgm:prSet presAssocID="{0853C2EC-3FB5-4242-92EB-1FD827288495}" presName="compNode" presStyleCnt="0"/>
      <dgm:spPr/>
    </dgm:pt>
    <dgm:pt modelId="{C9FD54F6-5D92-4B4D-8A1D-D606991C96A3}" type="pres">
      <dgm:prSet presAssocID="{0853C2EC-3FB5-4242-92EB-1FD827288495}" presName="dummyConnPt" presStyleCnt="0"/>
      <dgm:spPr/>
    </dgm:pt>
    <dgm:pt modelId="{D8B34A84-093F-46EF-AD7E-53D3404501E9}" type="pres">
      <dgm:prSet presAssocID="{0853C2EC-3FB5-4242-92EB-1FD827288495}" presName="node" presStyleLbl="node1" presStyleIdx="13" presStyleCnt="22">
        <dgm:presLayoutVars>
          <dgm:bulletEnabled val="1"/>
        </dgm:presLayoutVars>
      </dgm:prSet>
      <dgm:spPr/>
    </dgm:pt>
    <dgm:pt modelId="{507EA625-1BD9-4F9D-87D0-4E76B885150A}" type="pres">
      <dgm:prSet presAssocID="{D7673FA2-4575-452F-B54C-4887BFA1658E}" presName="sibTrans" presStyleLbl="bgSibTrans2D1" presStyleIdx="13" presStyleCnt="21"/>
      <dgm:spPr/>
    </dgm:pt>
    <dgm:pt modelId="{CA162457-2755-4C42-8E02-4BF2AA651A28}" type="pres">
      <dgm:prSet presAssocID="{687BB340-F6C7-4CCD-93A3-766E8E2A284C}" presName="compNode" presStyleCnt="0"/>
      <dgm:spPr/>
    </dgm:pt>
    <dgm:pt modelId="{BBDCCEE5-DC4B-4C80-90E1-7EA4B26875FD}" type="pres">
      <dgm:prSet presAssocID="{687BB340-F6C7-4CCD-93A3-766E8E2A284C}" presName="dummyConnPt" presStyleCnt="0"/>
      <dgm:spPr/>
    </dgm:pt>
    <dgm:pt modelId="{7A6BD284-FF68-4207-849A-247DFE933B9E}" type="pres">
      <dgm:prSet presAssocID="{687BB340-F6C7-4CCD-93A3-766E8E2A284C}" presName="node" presStyleLbl="node1" presStyleIdx="14" presStyleCnt="22">
        <dgm:presLayoutVars>
          <dgm:bulletEnabled val="1"/>
        </dgm:presLayoutVars>
      </dgm:prSet>
      <dgm:spPr/>
    </dgm:pt>
    <dgm:pt modelId="{94E07286-DADE-48FC-8046-2E6EC4F3A04A}" type="pres">
      <dgm:prSet presAssocID="{C87AB9F6-C7B9-4CC7-9F56-D30C91CB7D79}" presName="sibTrans" presStyleLbl="bgSibTrans2D1" presStyleIdx="14" presStyleCnt="21"/>
      <dgm:spPr/>
    </dgm:pt>
    <dgm:pt modelId="{45ECBDC8-3B5D-4FC9-B9A4-12BEA747B8DB}" type="pres">
      <dgm:prSet presAssocID="{3D9A94AA-249E-475C-8CE3-C9B74F2825B8}" presName="compNode" presStyleCnt="0"/>
      <dgm:spPr/>
    </dgm:pt>
    <dgm:pt modelId="{5E4F2645-626A-42BA-AE55-4774C08401E1}" type="pres">
      <dgm:prSet presAssocID="{3D9A94AA-249E-475C-8CE3-C9B74F2825B8}" presName="dummyConnPt" presStyleCnt="0"/>
      <dgm:spPr/>
    </dgm:pt>
    <dgm:pt modelId="{A78006D6-FAB5-475E-8D8B-415121266F0D}" type="pres">
      <dgm:prSet presAssocID="{3D9A94AA-249E-475C-8CE3-C9B74F2825B8}" presName="node" presStyleLbl="node1" presStyleIdx="15" presStyleCnt="22">
        <dgm:presLayoutVars>
          <dgm:bulletEnabled val="1"/>
        </dgm:presLayoutVars>
      </dgm:prSet>
      <dgm:spPr/>
    </dgm:pt>
    <dgm:pt modelId="{AE62BD52-E8C5-4509-BF89-7DFC93BF61CA}" type="pres">
      <dgm:prSet presAssocID="{83C53359-531D-4FB4-BD3E-167E8151C5A5}" presName="sibTrans" presStyleLbl="bgSibTrans2D1" presStyleIdx="15" presStyleCnt="21"/>
      <dgm:spPr/>
    </dgm:pt>
    <dgm:pt modelId="{32458153-B341-4653-AA7D-CA9DAF36E7D1}" type="pres">
      <dgm:prSet presAssocID="{6A9A3403-AB4C-4A72-954D-9B316AA57B3C}" presName="compNode" presStyleCnt="0"/>
      <dgm:spPr/>
    </dgm:pt>
    <dgm:pt modelId="{D53190FF-8FBD-459F-980B-F18572D93390}" type="pres">
      <dgm:prSet presAssocID="{6A9A3403-AB4C-4A72-954D-9B316AA57B3C}" presName="dummyConnPt" presStyleCnt="0"/>
      <dgm:spPr/>
    </dgm:pt>
    <dgm:pt modelId="{452D65D1-1E89-4ED9-B2A1-E21C7E7E2373}" type="pres">
      <dgm:prSet presAssocID="{6A9A3403-AB4C-4A72-954D-9B316AA57B3C}" presName="node" presStyleLbl="node1" presStyleIdx="16" presStyleCnt="22">
        <dgm:presLayoutVars>
          <dgm:bulletEnabled val="1"/>
        </dgm:presLayoutVars>
      </dgm:prSet>
      <dgm:spPr/>
    </dgm:pt>
    <dgm:pt modelId="{93321E60-1DE0-4BA3-AC71-868824B2C89A}" type="pres">
      <dgm:prSet presAssocID="{D99A9969-2369-414C-B985-F5A6409DAE0C}" presName="sibTrans" presStyleLbl="bgSibTrans2D1" presStyleIdx="16" presStyleCnt="21"/>
      <dgm:spPr/>
    </dgm:pt>
    <dgm:pt modelId="{DF2F5368-526C-4E48-8444-2B3C93B27DB4}" type="pres">
      <dgm:prSet presAssocID="{47ACFFE6-AB3F-4511-B91A-F36F48DBA2DA}" presName="compNode" presStyleCnt="0"/>
      <dgm:spPr/>
    </dgm:pt>
    <dgm:pt modelId="{E177F279-BBFA-44F2-B160-CAE99FBBB94A}" type="pres">
      <dgm:prSet presAssocID="{47ACFFE6-AB3F-4511-B91A-F36F48DBA2DA}" presName="dummyConnPt" presStyleCnt="0"/>
      <dgm:spPr/>
    </dgm:pt>
    <dgm:pt modelId="{E61A77BE-723F-4644-860D-A8750E585ED3}" type="pres">
      <dgm:prSet presAssocID="{47ACFFE6-AB3F-4511-B91A-F36F48DBA2DA}" presName="node" presStyleLbl="node1" presStyleIdx="17" presStyleCnt="22">
        <dgm:presLayoutVars>
          <dgm:bulletEnabled val="1"/>
        </dgm:presLayoutVars>
      </dgm:prSet>
      <dgm:spPr/>
    </dgm:pt>
    <dgm:pt modelId="{6A1BF731-4BAD-42F6-A57E-D0D366F59F35}" type="pres">
      <dgm:prSet presAssocID="{906A72BA-8864-4AD3-8E84-A6B6B5109046}" presName="sibTrans" presStyleLbl="bgSibTrans2D1" presStyleIdx="17" presStyleCnt="21"/>
      <dgm:spPr/>
    </dgm:pt>
    <dgm:pt modelId="{C05105FE-DF3B-45A2-A310-B9180D84A640}" type="pres">
      <dgm:prSet presAssocID="{FE480565-B012-4623-B5AD-890B22641661}" presName="compNode" presStyleCnt="0"/>
      <dgm:spPr/>
    </dgm:pt>
    <dgm:pt modelId="{F76437E6-CA85-4B41-AE04-C3024A3F830F}" type="pres">
      <dgm:prSet presAssocID="{FE480565-B012-4623-B5AD-890B22641661}" presName="dummyConnPt" presStyleCnt="0"/>
      <dgm:spPr/>
    </dgm:pt>
    <dgm:pt modelId="{AEA6EAD5-1E12-45D4-9F6A-51C1E624A425}" type="pres">
      <dgm:prSet presAssocID="{FE480565-B012-4623-B5AD-890B22641661}" presName="node" presStyleLbl="node1" presStyleIdx="18" presStyleCnt="22">
        <dgm:presLayoutVars>
          <dgm:bulletEnabled val="1"/>
        </dgm:presLayoutVars>
      </dgm:prSet>
      <dgm:spPr/>
    </dgm:pt>
    <dgm:pt modelId="{93BBB4AC-547A-47D3-B8EE-AB299B0F33EB}" type="pres">
      <dgm:prSet presAssocID="{C8BC0D2C-57AA-43E4-B18C-FBEB14AAB985}" presName="sibTrans" presStyleLbl="bgSibTrans2D1" presStyleIdx="18" presStyleCnt="21"/>
      <dgm:spPr/>
    </dgm:pt>
    <dgm:pt modelId="{07E73975-D21F-4EFE-A546-D07B4847FECB}" type="pres">
      <dgm:prSet presAssocID="{E96B8D9B-CCC9-4ED0-B6DF-BD0677B6912C}" presName="compNode" presStyleCnt="0"/>
      <dgm:spPr/>
    </dgm:pt>
    <dgm:pt modelId="{FD51BE9A-CAA9-40AB-93B0-613C7763B112}" type="pres">
      <dgm:prSet presAssocID="{E96B8D9B-CCC9-4ED0-B6DF-BD0677B6912C}" presName="dummyConnPt" presStyleCnt="0"/>
      <dgm:spPr/>
    </dgm:pt>
    <dgm:pt modelId="{9C84FC51-5A3C-4C1E-B7DC-D113F79C65E5}" type="pres">
      <dgm:prSet presAssocID="{E96B8D9B-CCC9-4ED0-B6DF-BD0677B6912C}" presName="node" presStyleLbl="node1" presStyleIdx="19" presStyleCnt="22">
        <dgm:presLayoutVars>
          <dgm:bulletEnabled val="1"/>
        </dgm:presLayoutVars>
      </dgm:prSet>
      <dgm:spPr/>
    </dgm:pt>
    <dgm:pt modelId="{1CE13C83-DD5D-4009-B458-DB94C51A7FAB}" type="pres">
      <dgm:prSet presAssocID="{E7902B2F-1CD2-44A4-A01E-CC73507F02B2}" presName="sibTrans" presStyleLbl="bgSibTrans2D1" presStyleIdx="19" presStyleCnt="21"/>
      <dgm:spPr/>
    </dgm:pt>
    <dgm:pt modelId="{457EC17D-7E08-422A-81BC-88C4F86A8A6E}" type="pres">
      <dgm:prSet presAssocID="{12C4E773-E97F-4C5E-9ECD-A089EFD7F828}" presName="compNode" presStyleCnt="0"/>
      <dgm:spPr/>
    </dgm:pt>
    <dgm:pt modelId="{170F5713-851D-4273-9A1E-E83D9429E885}" type="pres">
      <dgm:prSet presAssocID="{12C4E773-E97F-4C5E-9ECD-A089EFD7F828}" presName="dummyConnPt" presStyleCnt="0"/>
      <dgm:spPr/>
    </dgm:pt>
    <dgm:pt modelId="{49DA9F99-E899-4320-99BC-3939A7D705FA}" type="pres">
      <dgm:prSet presAssocID="{12C4E773-E97F-4C5E-9ECD-A089EFD7F828}" presName="node" presStyleLbl="node1" presStyleIdx="20" presStyleCnt="22">
        <dgm:presLayoutVars>
          <dgm:bulletEnabled val="1"/>
        </dgm:presLayoutVars>
      </dgm:prSet>
      <dgm:spPr/>
    </dgm:pt>
    <dgm:pt modelId="{CAB31122-8A99-4B92-8C9E-700DBA4CDD36}" type="pres">
      <dgm:prSet presAssocID="{1EC8B3BA-EFA7-4847-ABD0-E5C89CFD8F08}" presName="sibTrans" presStyleLbl="bgSibTrans2D1" presStyleIdx="20" presStyleCnt="21"/>
      <dgm:spPr/>
    </dgm:pt>
    <dgm:pt modelId="{717B7C15-E409-4486-B6D7-B0975BD939EA}" type="pres">
      <dgm:prSet presAssocID="{53EB9C68-98B1-4903-BF35-CA2592BA9509}" presName="compNode" presStyleCnt="0"/>
      <dgm:spPr/>
    </dgm:pt>
    <dgm:pt modelId="{C0086515-0EC4-4EDA-AB9F-CBC0A557679C}" type="pres">
      <dgm:prSet presAssocID="{53EB9C68-98B1-4903-BF35-CA2592BA9509}" presName="dummyConnPt" presStyleCnt="0"/>
      <dgm:spPr/>
    </dgm:pt>
    <dgm:pt modelId="{A0D417F1-4A9B-4501-A68B-0577D6C45C85}" type="pres">
      <dgm:prSet presAssocID="{53EB9C68-98B1-4903-BF35-CA2592BA9509}" presName="node" presStyleLbl="node1" presStyleIdx="21" presStyleCnt="22">
        <dgm:presLayoutVars>
          <dgm:bulletEnabled val="1"/>
        </dgm:presLayoutVars>
      </dgm:prSet>
      <dgm:spPr/>
    </dgm:pt>
  </dgm:ptLst>
  <dgm:cxnLst>
    <dgm:cxn modelId="{5DC21604-3E98-464C-9652-0A0143121E5D}" type="presOf" srcId="{7DB48569-B903-432A-A2B1-50D1FBA1ABB8}" destId="{1E9C3911-59AC-4C16-AB12-AC3883650EA8}" srcOrd="0" destOrd="0" presId="urn:microsoft.com/office/officeart/2005/8/layout/bProcess4"/>
    <dgm:cxn modelId="{FB9C7C07-B05F-47AD-BBD1-7CE1328A2A0A}" type="presOf" srcId="{12C4E773-E97F-4C5E-9ECD-A089EFD7F828}" destId="{49DA9F99-E899-4320-99BC-3939A7D705FA}" srcOrd="0" destOrd="0" presId="urn:microsoft.com/office/officeart/2005/8/layout/bProcess4"/>
    <dgm:cxn modelId="{DFDF8F07-E976-4E2A-88E9-367509220FCF}" type="presOf" srcId="{C87AB9F6-C7B9-4CC7-9F56-D30C91CB7D79}" destId="{94E07286-DADE-48FC-8046-2E6EC4F3A04A}" srcOrd="0" destOrd="0" presId="urn:microsoft.com/office/officeart/2005/8/layout/bProcess4"/>
    <dgm:cxn modelId="{BED2840C-49DD-4BD3-B30E-BF38FD4F0B07}" type="presOf" srcId="{C8BC0D2C-57AA-43E4-B18C-FBEB14AAB985}" destId="{93BBB4AC-547A-47D3-B8EE-AB299B0F33EB}" srcOrd="0" destOrd="0" presId="urn:microsoft.com/office/officeart/2005/8/layout/bProcess4"/>
    <dgm:cxn modelId="{39ACA30C-3753-402D-9933-D05D2F7EC846}" type="presOf" srcId="{47ACFFE6-AB3F-4511-B91A-F36F48DBA2DA}" destId="{E61A77BE-723F-4644-860D-A8750E585ED3}" srcOrd="0" destOrd="0" presId="urn:microsoft.com/office/officeart/2005/8/layout/bProcess4"/>
    <dgm:cxn modelId="{C49DFB0D-B036-491F-99E5-48A05B247007}" type="presOf" srcId="{23D2E4DF-31F3-4D00-A754-F72E50622207}" destId="{740DAF21-C7C5-4E80-A99B-E9125C8B55CE}" srcOrd="0" destOrd="0" presId="urn:microsoft.com/office/officeart/2005/8/layout/bProcess4"/>
    <dgm:cxn modelId="{2614170E-72B3-4157-B576-E4A6DE667E5A}" type="presOf" srcId="{9C6B25FD-25A9-4DF7-B2CF-1B771E8D0A8E}" destId="{629C7075-F3F1-4FF4-B61F-A615DA4619D7}" srcOrd="0" destOrd="0" presId="urn:microsoft.com/office/officeart/2005/8/layout/bProcess4"/>
    <dgm:cxn modelId="{552EB711-C566-4294-840F-26DD01681901}" type="presOf" srcId="{687BB340-F6C7-4CCD-93A3-766E8E2A284C}" destId="{7A6BD284-FF68-4207-849A-247DFE933B9E}" srcOrd="0" destOrd="0" presId="urn:microsoft.com/office/officeart/2005/8/layout/bProcess4"/>
    <dgm:cxn modelId="{4396C614-578D-4A49-9A20-666246598707}" type="presOf" srcId="{A6A7742A-C2B6-44D4-9987-6FAE0C669911}" destId="{029D0334-F9A1-452D-B9A9-046F6E7F4B1A}" srcOrd="0" destOrd="0" presId="urn:microsoft.com/office/officeart/2005/8/layout/bProcess4"/>
    <dgm:cxn modelId="{22BC2915-6665-4ECB-9895-A5BAB069D76D}" type="presOf" srcId="{994D7CEE-066F-4F45-85DA-A5E06E68BB46}" destId="{4BB2C544-BB75-4AE2-AAC1-A22D2CCAC93D}" srcOrd="0" destOrd="0" presId="urn:microsoft.com/office/officeart/2005/8/layout/bProcess4"/>
    <dgm:cxn modelId="{5EF19A1A-7EC1-4310-94D6-A29344B01431}" type="presOf" srcId="{54BADA14-20D0-4FCE-9A59-3EF0B9B4A45F}" destId="{0611914C-A107-4592-85CE-5D61B43A5D78}" srcOrd="0" destOrd="0" presId="urn:microsoft.com/office/officeart/2005/8/layout/bProcess4"/>
    <dgm:cxn modelId="{4CC9B01E-2998-4591-858E-44E9524191AF}" type="presOf" srcId="{1EC8B3BA-EFA7-4847-ABD0-E5C89CFD8F08}" destId="{CAB31122-8A99-4B92-8C9E-700DBA4CDD36}" srcOrd="0" destOrd="0" presId="urn:microsoft.com/office/officeart/2005/8/layout/bProcess4"/>
    <dgm:cxn modelId="{C3CE6E24-9D9B-454D-8774-5114895F1830}" srcId="{629634C5-DA55-4997-9371-7CB53A4597D8}" destId="{93474A50-2345-4493-8FF2-AC6214694F9B}" srcOrd="9" destOrd="0" parTransId="{7A30A39A-9CE5-485F-9A1B-4F6851B6811C}" sibTransId="{5BF54D21-87CC-4850-ACDB-EDF911B5AE89}"/>
    <dgm:cxn modelId="{7D445026-36C3-41F6-8DF8-EA0897B7D4AF}" type="presOf" srcId="{05E0D9C3-22C8-4BDB-8094-B4A8D247E1BD}" destId="{E5761E7A-CF96-46EE-A6DA-4CFDBDDAB008}" srcOrd="0" destOrd="0" presId="urn:microsoft.com/office/officeart/2005/8/layout/bProcess4"/>
    <dgm:cxn modelId="{4A15132B-8001-4318-B050-1CCBE66E57EE}" type="presOf" srcId="{95424E86-EA1C-4604-AF26-72B829E21D05}" destId="{41C911B1-080C-4297-8EE6-4E07D2BD2917}" srcOrd="0" destOrd="0" presId="urn:microsoft.com/office/officeart/2005/8/layout/bProcess4"/>
    <dgm:cxn modelId="{47EA2339-9FC8-431B-B7EF-CDC15E1FB405}" srcId="{629634C5-DA55-4997-9371-7CB53A4597D8}" destId="{BFD3696B-B1D9-45D8-B7CA-4E71EC171AE2}" srcOrd="10" destOrd="0" parTransId="{67172C84-EE48-42F2-B9DC-537DFF0077DB}" sibTransId="{5BF4900E-35ED-4161-AE12-A2247F39083B}"/>
    <dgm:cxn modelId="{61BA3E5B-6569-416A-AFB0-3070D25DC876}" type="presOf" srcId="{4AB7DD91-AD28-4EF1-9A54-47E21C146E35}" destId="{1849E263-1D85-4591-AFE0-678C7C0A4C25}" srcOrd="0" destOrd="0" presId="urn:microsoft.com/office/officeart/2005/8/layout/bProcess4"/>
    <dgm:cxn modelId="{55EE4941-697D-4420-B2BB-920801B8EE50}" type="presOf" srcId="{E7902B2F-1CD2-44A4-A01E-CC73507F02B2}" destId="{1CE13C83-DD5D-4009-B458-DB94C51A7FAB}" srcOrd="0" destOrd="0" presId="urn:microsoft.com/office/officeart/2005/8/layout/bProcess4"/>
    <dgm:cxn modelId="{F313AA63-2C0B-4EC3-861D-D672B48B0C2E}" type="presOf" srcId="{A5756BDF-8E19-4D18-B1EA-4D4EB0B1593F}" destId="{9077E928-1730-4B16-B2F5-0DE267EC398A}" srcOrd="0" destOrd="0" presId="urn:microsoft.com/office/officeart/2005/8/layout/bProcess4"/>
    <dgm:cxn modelId="{2445D065-05D8-4815-B7BE-010B6C1F0F60}" type="presOf" srcId="{9F35128F-E586-42C7-8427-1AFE666A780E}" destId="{6913D9B4-C769-40BC-8083-49322686A74A}" srcOrd="0" destOrd="0" presId="urn:microsoft.com/office/officeart/2005/8/layout/bProcess4"/>
    <dgm:cxn modelId="{7ECC4068-0389-4C05-9186-0D7338D8A4F3}" srcId="{629634C5-DA55-4997-9371-7CB53A4597D8}" destId="{54BADA14-20D0-4FCE-9A59-3EF0B9B4A45F}" srcOrd="11" destOrd="0" parTransId="{696B4A1A-BE83-4487-ABF4-33672EFC335B}" sibTransId="{23D2E4DF-31F3-4D00-A754-F72E50622207}"/>
    <dgm:cxn modelId="{E2EE254D-24A5-4F75-8401-97E1E40EF03A}" type="presOf" srcId="{A3E18551-F15A-47BF-9F4C-E895D981016F}" destId="{579B1082-08BA-462A-B4A3-10D3A5BD60DA}" srcOrd="0" destOrd="0" presId="urn:microsoft.com/office/officeart/2005/8/layout/bProcess4"/>
    <dgm:cxn modelId="{B16E636F-DEB1-4D70-959C-58E3B72AC493}" srcId="{629634C5-DA55-4997-9371-7CB53A4597D8}" destId="{271B673B-A7BD-4770-BC43-6A029104A452}" srcOrd="1" destOrd="0" parTransId="{062631D9-CB32-418F-8FD2-D5AEE8DB6D11}" sibTransId="{668A0D2C-7139-4C5B-8A95-D252E2CC9AA5}"/>
    <dgm:cxn modelId="{6F29F56F-83CB-49B5-A076-06B4C26BED8B}" srcId="{629634C5-DA55-4997-9371-7CB53A4597D8}" destId="{9E0A653A-DA80-432B-ADC1-2E95D871A86A}" srcOrd="4" destOrd="0" parTransId="{50FFCE5D-3033-4EFB-A000-34A0E6609B10}" sibTransId="{95424E86-EA1C-4604-AF26-72B829E21D05}"/>
    <dgm:cxn modelId="{AE36B974-267A-416F-A6D6-6F278BEE9774}" type="presOf" srcId="{93474A50-2345-4493-8FF2-AC6214694F9B}" destId="{05D7B10C-97A0-496F-8F62-9FF2C8F2F958}" srcOrd="0" destOrd="0" presId="urn:microsoft.com/office/officeart/2005/8/layout/bProcess4"/>
    <dgm:cxn modelId="{FF03B557-F823-4C2F-A3DD-F2DA785C5E4A}" type="presOf" srcId="{271B673B-A7BD-4770-BC43-6A029104A452}" destId="{66795072-66B8-4341-BE18-34A430F9F8D3}" srcOrd="0" destOrd="0" presId="urn:microsoft.com/office/officeart/2005/8/layout/bProcess4"/>
    <dgm:cxn modelId="{223F7A78-7A87-4BC4-A8D1-61C4EA12995F}" type="presOf" srcId="{1E869A83-9D85-459F-8CC9-043ABD27F432}" destId="{E05A1556-4C07-4E74-B3B2-D1E786D31556}" srcOrd="0" destOrd="0" presId="urn:microsoft.com/office/officeart/2005/8/layout/bProcess4"/>
    <dgm:cxn modelId="{0C4C205A-CA5B-4B2F-9C35-5A6D2F521625}" srcId="{629634C5-DA55-4997-9371-7CB53A4597D8}" destId="{4AB7DD91-AD28-4EF1-9A54-47E21C146E35}" srcOrd="7" destOrd="0" parTransId="{F4E9B8D2-3C01-4673-8C63-E11CF61941F1}" sibTransId="{A3E18551-F15A-47BF-9F4C-E895D981016F}"/>
    <dgm:cxn modelId="{A0853E7A-759E-4F99-8E14-4A9F2D4EAB1B}" srcId="{629634C5-DA55-4997-9371-7CB53A4597D8}" destId="{8ACCE2DD-FADB-48FA-B65B-2B4C0B951C88}" srcOrd="6" destOrd="0" parTransId="{E9F71F7A-8A96-4740-AD8D-2FE4B95B347B}" sibTransId="{4D332DAE-8063-4715-96AC-6A0520AFBA93}"/>
    <dgm:cxn modelId="{C2B0797C-8470-4F1D-86F9-25AA6672E812}" srcId="{629634C5-DA55-4997-9371-7CB53A4597D8}" destId="{7DB48569-B903-432A-A2B1-50D1FBA1ABB8}" srcOrd="8" destOrd="0" parTransId="{A0171B84-B169-4347-A4F3-AD1AF70D5417}" sibTransId="{A5756BDF-8E19-4D18-B1EA-4D4EB0B1593F}"/>
    <dgm:cxn modelId="{045C827C-068B-42C4-B4D7-DC285E2CC3C5}" type="presOf" srcId="{5BF4900E-35ED-4161-AE12-A2247F39083B}" destId="{9C300706-8151-4ABB-83A6-06005180F9E4}" srcOrd="0" destOrd="0" presId="urn:microsoft.com/office/officeart/2005/8/layout/bProcess4"/>
    <dgm:cxn modelId="{54F6297E-C77A-4849-8ADC-D93C3AA0ABC6}" srcId="{629634C5-DA55-4997-9371-7CB53A4597D8}" destId="{3D9A94AA-249E-475C-8CE3-C9B74F2825B8}" srcOrd="15" destOrd="0" parTransId="{95E50DAB-670F-4F2A-B614-F13586E1833C}" sibTransId="{83C53359-531D-4FB4-BD3E-167E8151C5A5}"/>
    <dgm:cxn modelId="{E60B7F80-6349-4551-B1FF-A6CCC68C1CF9}" type="presOf" srcId="{D7673FA2-4575-452F-B54C-4887BFA1658E}" destId="{507EA625-1BD9-4F9D-87D0-4E76B885150A}" srcOrd="0" destOrd="0" presId="urn:microsoft.com/office/officeart/2005/8/layout/bProcess4"/>
    <dgm:cxn modelId="{E335AA85-3EF0-4554-BA63-3C3C89115198}" type="presOf" srcId="{B6E9C79B-90B0-4647-BA21-507BA572B193}" destId="{EDA61A3F-1BCB-4D44-9A38-7A87F4E301A0}" srcOrd="0" destOrd="0" presId="urn:microsoft.com/office/officeart/2005/8/layout/bProcess4"/>
    <dgm:cxn modelId="{E68C4686-2914-4DDE-AB3D-D3217AFAD8B8}" type="presOf" srcId="{8ACCE2DD-FADB-48FA-B65B-2B4C0B951C88}" destId="{5EC4DBC4-FEE1-4864-B236-49193B689787}" srcOrd="0" destOrd="0" presId="urn:microsoft.com/office/officeart/2005/8/layout/bProcess4"/>
    <dgm:cxn modelId="{B757BE8A-46AD-42A8-998B-0A01DEBE612C}" srcId="{629634C5-DA55-4997-9371-7CB53A4597D8}" destId="{0853C2EC-3FB5-4242-92EB-1FD827288495}" srcOrd="13" destOrd="0" parTransId="{C9B7FCAD-7324-47BD-B765-883D6B1450C5}" sibTransId="{D7673FA2-4575-452F-B54C-4887BFA1658E}"/>
    <dgm:cxn modelId="{848B898D-CB1E-4FEB-9242-13CF7EF0AE5C}" srcId="{629634C5-DA55-4997-9371-7CB53A4597D8}" destId="{9F35128F-E586-42C7-8427-1AFE666A780E}" srcOrd="5" destOrd="0" parTransId="{867E063A-F0AB-4BC5-BBEB-B64097110CB0}" sibTransId="{1E869A83-9D85-459F-8CC9-043ABD27F432}"/>
    <dgm:cxn modelId="{407D708E-850B-4E45-98C2-7E78887B4EBC}" type="presOf" srcId="{5BF54D21-87CC-4850-ACDB-EDF911B5AE89}" destId="{66B6C2DA-17B7-4EA2-8975-87506161A9D6}" srcOrd="0" destOrd="0" presId="urn:microsoft.com/office/officeart/2005/8/layout/bProcess4"/>
    <dgm:cxn modelId="{FEF83B96-7E7C-4313-A588-BBF3ACFA492B}" srcId="{629634C5-DA55-4997-9371-7CB53A4597D8}" destId="{67B1F213-80D9-47EE-9525-EE455028FAFD}" srcOrd="12" destOrd="0" parTransId="{23D253F2-6B83-487D-A248-6BA0885A11A0}" sibTransId="{9883611D-70DC-4A53-AA68-B8DB9369158B}"/>
    <dgm:cxn modelId="{BBD64897-F771-46EB-9B71-B341210F1CB2}" srcId="{629634C5-DA55-4997-9371-7CB53A4597D8}" destId="{994D7CEE-066F-4F45-85DA-A5E06E68BB46}" srcOrd="0" destOrd="0" parTransId="{92539F7F-2575-4DE4-9BD6-E14F1076E0AF}" sibTransId="{05E0D9C3-22C8-4BDB-8094-B4A8D247E1BD}"/>
    <dgm:cxn modelId="{78DFE197-9A48-4434-926D-04942FD66ACE}" srcId="{629634C5-DA55-4997-9371-7CB53A4597D8}" destId="{E96B8D9B-CCC9-4ED0-B6DF-BD0677B6912C}" srcOrd="19" destOrd="0" parTransId="{73F71FF0-9FF4-4E17-9434-D8231757519E}" sibTransId="{E7902B2F-1CD2-44A4-A01E-CC73507F02B2}"/>
    <dgm:cxn modelId="{62519C99-9FFD-40AD-A925-54DD71E10FE3}" type="presOf" srcId="{668A0D2C-7139-4C5B-8A95-D252E2CC9AA5}" destId="{A9FCE92A-CB83-4570-8EF9-66283597CA09}" srcOrd="0" destOrd="0" presId="urn:microsoft.com/office/officeart/2005/8/layout/bProcess4"/>
    <dgm:cxn modelId="{0B147DA3-04D4-4B98-9586-E9B8C275E9EE}" type="presOf" srcId="{D99A9969-2369-414C-B985-F5A6409DAE0C}" destId="{93321E60-1DE0-4BA3-AC71-868824B2C89A}" srcOrd="0" destOrd="0" presId="urn:microsoft.com/office/officeart/2005/8/layout/bProcess4"/>
    <dgm:cxn modelId="{45D8D2A3-FDF5-4C6C-971D-55509252AD98}" srcId="{629634C5-DA55-4997-9371-7CB53A4597D8}" destId="{47ACFFE6-AB3F-4511-B91A-F36F48DBA2DA}" srcOrd="17" destOrd="0" parTransId="{A5122268-BC4E-4A0E-B7F5-EF1FF76DA50A}" sibTransId="{906A72BA-8864-4AD3-8E84-A6B6B5109046}"/>
    <dgm:cxn modelId="{16784DAD-3518-4AC4-B07A-8E097269650B}" type="presOf" srcId="{BFD3696B-B1D9-45D8-B7CA-4E71EC171AE2}" destId="{796EFFF5-F028-4E37-9A23-D9B0D74D5D7B}" srcOrd="0" destOrd="0" presId="urn:microsoft.com/office/officeart/2005/8/layout/bProcess4"/>
    <dgm:cxn modelId="{ECFEBCB4-081F-430E-9BDA-779AF43D29D0}" type="presOf" srcId="{FE480565-B012-4623-B5AD-890B22641661}" destId="{AEA6EAD5-1E12-45D4-9F6A-51C1E624A425}" srcOrd="0" destOrd="0" presId="urn:microsoft.com/office/officeart/2005/8/layout/bProcess4"/>
    <dgm:cxn modelId="{D5500AB5-8A46-479F-8366-3B2C0DBDF51B}" type="presOf" srcId="{906A72BA-8864-4AD3-8E84-A6B6B5109046}" destId="{6A1BF731-4BAD-42F6-A57E-D0D366F59F35}" srcOrd="0" destOrd="0" presId="urn:microsoft.com/office/officeart/2005/8/layout/bProcess4"/>
    <dgm:cxn modelId="{1EFF8DB5-0770-4D95-AAF4-670DC5E203BD}" type="presOf" srcId="{4EF0CC3A-B077-4910-9E3A-7B102C06C8AE}" destId="{A2B5B636-E2DA-42C3-928C-485B5725E943}" srcOrd="0" destOrd="0" presId="urn:microsoft.com/office/officeart/2005/8/layout/bProcess4"/>
    <dgm:cxn modelId="{D777C1BF-0759-4CAF-8391-429C8CFA622D}" type="presOf" srcId="{0853C2EC-3FB5-4242-92EB-1FD827288495}" destId="{D8B34A84-093F-46EF-AD7E-53D3404501E9}" srcOrd="0" destOrd="0" presId="urn:microsoft.com/office/officeart/2005/8/layout/bProcess4"/>
    <dgm:cxn modelId="{BDE899C5-6E95-48A6-9A65-18AF75553247}" type="presOf" srcId="{3D9A94AA-249E-475C-8CE3-C9B74F2825B8}" destId="{A78006D6-FAB5-475E-8D8B-415121266F0D}" srcOrd="0" destOrd="0" presId="urn:microsoft.com/office/officeart/2005/8/layout/bProcess4"/>
    <dgm:cxn modelId="{0377DEC5-D0AA-4AC2-95F7-3AC37F7301CC}" type="presOf" srcId="{6A9A3403-AB4C-4A72-954D-9B316AA57B3C}" destId="{452D65D1-1E89-4ED9-B2A1-E21C7E7E2373}" srcOrd="0" destOrd="0" presId="urn:microsoft.com/office/officeart/2005/8/layout/bProcess4"/>
    <dgm:cxn modelId="{5ECC3AC7-8F95-4EBD-B8FF-0282EE795894}" type="presOf" srcId="{67B1F213-80D9-47EE-9525-EE455028FAFD}" destId="{7598C521-CBC4-4D00-BD78-B87E651B2F26}" srcOrd="0" destOrd="0" presId="urn:microsoft.com/office/officeart/2005/8/layout/bProcess4"/>
    <dgm:cxn modelId="{4937FEC7-7591-497A-A7F3-9F825A4D1BD2}" type="presOf" srcId="{629634C5-DA55-4997-9371-7CB53A4597D8}" destId="{B182B875-DCB1-410D-98EB-8E6310D0A84F}" srcOrd="0" destOrd="0" presId="urn:microsoft.com/office/officeart/2005/8/layout/bProcess4"/>
    <dgm:cxn modelId="{3ED441D1-A244-431D-BFAB-78966CAD2006}" type="presOf" srcId="{83C53359-531D-4FB4-BD3E-167E8151C5A5}" destId="{AE62BD52-E8C5-4509-BF89-7DFC93BF61CA}" srcOrd="0" destOrd="0" presId="urn:microsoft.com/office/officeart/2005/8/layout/bProcess4"/>
    <dgm:cxn modelId="{87BC6FD4-72E7-461C-91A4-B62B281AA745}" srcId="{629634C5-DA55-4997-9371-7CB53A4597D8}" destId="{53EB9C68-98B1-4903-BF35-CA2592BA9509}" srcOrd="21" destOrd="0" parTransId="{B3030090-F2B3-4312-BC57-AF8A2E95252C}" sibTransId="{ADE5C335-1C52-4D22-8AE8-4A2AE609DAB2}"/>
    <dgm:cxn modelId="{3DCCAED4-4913-41F1-B163-90D89BC68194}" srcId="{629634C5-DA55-4997-9371-7CB53A4597D8}" destId="{687BB340-F6C7-4CCD-93A3-766E8E2A284C}" srcOrd="14" destOrd="0" parTransId="{275586E6-91C3-4B3A-A504-C2C1BF907081}" sibTransId="{C87AB9F6-C7B9-4CC7-9F56-D30C91CB7D79}"/>
    <dgm:cxn modelId="{D5AAB5D7-8AA1-4DFC-A6ED-9F5BCE2FF44D}" type="presOf" srcId="{4D332DAE-8063-4715-96AC-6A0520AFBA93}" destId="{F2D3D848-077B-49B0-B631-6F3C15446AB0}" srcOrd="0" destOrd="0" presId="urn:microsoft.com/office/officeart/2005/8/layout/bProcess4"/>
    <dgm:cxn modelId="{5AE5A5DA-B6D4-44D6-8401-AF97D6F94654}" type="presOf" srcId="{E96B8D9B-CCC9-4ED0-B6DF-BD0677B6912C}" destId="{9C84FC51-5A3C-4C1E-B7DC-D113F79C65E5}" srcOrd="0" destOrd="0" presId="urn:microsoft.com/office/officeart/2005/8/layout/bProcess4"/>
    <dgm:cxn modelId="{90AE6BDD-75F6-4004-95BB-F65C09695413}" srcId="{629634C5-DA55-4997-9371-7CB53A4597D8}" destId="{9C6B25FD-25A9-4DF7-B2CF-1B771E8D0A8E}" srcOrd="3" destOrd="0" parTransId="{7CC62765-1B72-483D-898D-E6BBB2CB9AF2}" sibTransId="{B6E9C79B-90B0-4647-BA21-507BA572B193}"/>
    <dgm:cxn modelId="{EAA795E0-76FC-4274-86A2-9617CA3D248B}" srcId="{629634C5-DA55-4997-9371-7CB53A4597D8}" destId="{12C4E773-E97F-4C5E-9ECD-A089EFD7F828}" srcOrd="20" destOrd="0" parTransId="{9FA80CB1-4267-4E1D-A7D9-36C895CB1D19}" sibTransId="{1EC8B3BA-EFA7-4847-ABD0-E5C89CFD8F08}"/>
    <dgm:cxn modelId="{59AFCFE2-2FE9-444B-948D-022D5704EBA4}" type="presOf" srcId="{9883611D-70DC-4A53-AA68-B8DB9369158B}" destId="{589C7536-D76F-4C93-BAE8-76E8DFE3467C}" srcOrd="0" destOrd="0" presId="urn:microsoft.com/office/officeart/2005/8/layout/bProcess4"/>
    <dgm:cxn modelId="{A775FCE7-0C04-4FA6-A0D1-93820F84F265}" srcId="{629634C5-DA55-4997-9371-7CB53A4597D8}" destId="{4EF0CC3A-B077-4910-9E3A-7B102C06C8AE}" srcOrd="2" destOrd="0" parTransId="{FA00C1D5-8455-4006-B671-66EC27FDBED7}" sibTransId="{A6A7742A-C2B6-44D4-9987-6FAE0C669911}"/>
    <dgm:cxn modelId="{331771E8-5ADF-41F5-983E-F3E8EF06C75F}" type="presOf" srcId="{53EB9C68-98B1-4903-BF35-CA2592BA9509}" destId="{A0D417F1-4A9B-4501-A68B-0577D6C45C85}" srcOrd="0" destOrd="0" presId="urn:microsoft.com/office/officeart/2005/8/layout/bProcess4"/>
    <dgm:cxn modelId="{33FFD5EC-B8C2-463F-9EF2-F4C606475121}" srcId="{629634C5-DA55-4997-9371-7CB53A4597D8}" destId="{FE480565-B012-4623-B5AD-890B22641661}" srcOrd="18" destOrd="0" parTransId="{091F1B22-E8B6-473A-90E1-EC5539E6BFA0}" sibTransId="{C8BC0D2C-57AA-43E4-B18C-FBEB14AAB985}"/>
    <dgm:cxn modelId="{A90BD5F0-8D3C-4F9A-841F-B53F576C406F}" srcId="{629634C5-DA55-4997-9371-7CB53A4597D8}" destId="{6A9A3403-AB4C-4A72-954D-9B316AA57B3C}" srcOrd="16" destOrd="0" parTransId="{4131FCD1-CF7D-43AF-A121-9091859D48DA}" sibTransId="{D99A9969-2369-414C-B985-F5A6409DAE0C}"/>
    <dgm:cxn modelId="{CAB4BBF5-C5E9-452C-AB36-11B75585FC17}" type="presOf" srcId="{9E0A653A-DA80-432B-ADC1-2E95D871A86A}" destId="{E0F03312-9673-4BF7-87B3-54AE5957FA7D}" srcOrd="0" destOrd="0" presId="urn:microsoft.com/office/officeart/2005/8/layout/bProcess4"/>
    <dgm:cxn modelId="{54BF2893-D529-4D61-8947-D4826D398C6E}" type="presParOf" srcId="{B182B875-DCB1-410D-98EB-8E6310D0A84F}" destId="{DD390723-0859-4E84-800F-A3B0A3A99B58}" srcOrd="0" destOrd="0" presId="urn:microsoft.com/office/officeart/2005/8/layout/bProcess4"/>
    <dgm:cxn modelId="{7E3126C3-5FE9-4889-871C-FC64D9F51F46}" type="presParOf" srcId="{DD390723-0859-4E84-800F-A3B0A3A99B58}" destId="{1C5E4034-489E-43A3-A13E-D31A3C1F2920}" srcOrd="0" destOrd="0" presId="urn:microsoft.com/office/officeart/2005/8/layout/bProcess4"/>
    <dgm:cxn modelId="{AF94704F-9B6B-495A-BBF8-ADEA2BDA8D99}" type="presParOf" srcId="{DD390723-0859-4E84-800F-A3B0A3A99B58}" destId="{4BB2C544-BB75-4AE2-AAC1-A22D2CCAC93D}" srcOrd="1" destOrd="0" presId="urn:microsoft.com/office/officeart/2005/8/layout/bProcess4"/>
    <dgm:cxn modelId="{D61C2F34-7397-4881-B36E-4C3691151C58}" type="presParOf" srcId="{B182B875-DCB1-410D-98EB-8E6310D0A84F}" destId="{E5761E7A-CF96-46EE-A6DA-4CFDBDDAB008}" srcOrd="1" destOrd="0" presId="urn:microsoft.com/office/officeart/2005/8/layout/bProcess4"/>
    <dgm:cxn modelId="{193E4206-E188-41FF-BD98-83F285659896}" type="presParOf" srcId="{B182B875-DCB1-410D-98EB-8E6310D0A84F}" destId="{A939D8F7-7AC0-493B-A407-A5D05962B6DD}" srcOrd="2" destOrd="0" presId="urn:microsoft.com/office/officeart/2005/8/layout/bProcess4"/>
    <dgm:cxn modelId="{2DD1EA8E-E566-4E13-A264-71AEAF5F3110}" type="presParOf" srcId="{A939D8F7-7AC0-493B-A407-A5D05962B6DD}" destId="{89D1CF2E-91BE-4B8F-A784-46807B4B5E29}" srcOrd="0" destOrd="0" presId="urn:microsoft.com/office/officeart/2005/8/layout/bProcess4"/>
    <dgm:cxn modelId="{3F28D195-862E-492C-88AF-642FEEDB7E40}" type="presParOf" srcId="{A939D8F7-7AC0-493B-A407-A5D05962B6DD}" destId="{66795072-66B8-4341-BE18-34A430F9F8D3}" srcOrd="1" destOrd="0" presId="urn:microsoft.com/office/officeart/2005/8/layout/bProcess4"/>
    <dgm:cxn modelId="{D277F65F-8833-4D39-8B36-FD2692E001CD}" type="presParOf" srcId="{B182B875-DCB1-410D-98EB-8E6310D0A84F}" destId="{A9FCE92A-CB83-4570-8EF9-66283597CA09}" srcOrd="3" destOrd="0" presId="urn:microsoft.com/office/officeart/2005/8/layout/bProcess4"/>
    <dgm:cxn modelId="{C31BA4DD-A3E1-4C18-8F4E-E8E18E256D28}" type="presParOf" srcId="{B182B875-DCB1-410D-98EB-8E6310D0A84F}" destId="{35557D70-EA9D-4D15-B1FD-29C77A8549B5}" srcOrd="4" destOrd="0" presId="urn:microsoft.com/office/officeart/2005/8/layout/bProcess4"/>
    <dgm:cxn modelId="{699F21E3-2979-4690-B633-12E5C2BE0767}" type="presParOf" srcId="{35557D70-EA9D-4D15-B1FD-29C77A8549B5}" destId="{3919963B-7BA0-4F5F-AFDC-67BAAC01581C}" srcOrd="0" destOrd="0" presId="urn:microsoft.com/office/officeart/2005/8/layout/bProcess4"/>
    <dgm:cxn modelId="{3C321F2E-E43D-427B-A2E7-6BAD7436F549}" type="presParOf" srcId="{35557D70-EA9D-4D15-B1FD-29C77A8549B5}" destId="{A2B5B636-E2DA-42C3-928C-485B5725E943}" srcOrd="1" destOrd="0" presId="urn:microsoft.com/office/officeart/2005/8/layout/bProcess4"/>
    <dgm:cxn modelId="{FBF520CE-B302-4BD5-9FCD-F2DB7DB3424A}" type="presParOf" srcId="{B182B875-DCB1-410D-98EB-8E6310D0A84F}" destId="{029D0334-F9A1-452D-B9A9-046F6E7F4B1A}" srcOrd="5" destOrd="0" presId="urn:microsoft.com/office/officeart/2005/8/layout/bProcess4"/>
    <dgm:cxn modelId="{933EE781-3C01-4B0B-A275-E8492C5D5210}" type="presParOf" srcId="{B182B875-DCB1-410D-98EB-8E6310D0A84F}" destId="{121C59CD-70D9-40E6-BB18-81E01823149F}" srcOrd="6" destOrd="0" presId="urn:microsoft.com/office/officeart/2005/8/layout/bProcess4"/>
    <dgm:cxn modelId="{C10BD86A-0B6D-4595-B173-6CF44FCD596D}" type="presParOf" srcId="{121C59CD-70D9-40E6-BB18-81E01823149F}" destId="{7FF4BD23-8201-411C-BE63-64A06C18EC30}" srcOrd="0" destOrd="0" presId="urn:microsoft.com/office/officeart/2005/8/layout/bProcess4"/>
    <dgm:cxn modelId="{48380536-C334-4B22-86C5-4AEBE35518F0}" type="presParOf" srcId="{121C59CD-70D9-40E6-BB18-81E01823149F}" destId="{629C7075-F3F1-4FF4-B61F-A615DA4619D7}" srcOrd="1" destOrd="0" presId="urn:microsoft.com/office/officeart/2005/8/layout/bProcess4"/>
    <dgm:cxn modelId="{DF666DF8-79FB-4B1F-957A-34EF5F53E356}" type="presParOf" srcId="{B182B875-DCB1-410D-98EB-8E6310D0A84F}" destId="{EDA61A3F-1BCB-4D44-9A38-7A87F4E301A0}" srcOrd="7" destOrd="0" presId="urn:microsoft.com/office/officeart/2005/8/layout/bProcess4"/>
    <dgm:cxn modelId="{81C985AC-E90C-42C0-ADDF-DF4F4452DF5C}" type="presParOf" srcId="{B182B875-DCB1-410D-98EB-8E6310D0A84F}" destId="{FF3683E1-29DE-4C5B-9D8C-E7BD6ADBB673}" srcOrd="8" destOrd="0" presId="urn:microsoft.com/office/officeart/2005/8/layout/bProcess4"/>
    <dgm:cxn modelId="{286D7DB3-D05C-401A-8123-7BDCC927F824}" type="presParOf" srcId="{FF3683E1-29DE-4C5B-9D8C-E7BD6ADBB673}" destId="{FBCAE7A7-58CB-4637-BC8A-19FFE69D2771}" srcOrd="0" destOrd="0" presId="urn:microsoft.com/office/officeart/2005/8/layout/bProcess4"/>
    <dgm:cxn modelId="{5A3F2F03-2027-4ACB-A117-F82FE52AC114}" type="presParOf" srcId="{FF3683E1-29DE-4C5B-9D8C-E7BD6ADBB673}" destId="{E0F03312-9673-4BF7-87B3-54AE5957FA7D}" srcOrd="1" destOrd="0" presId="urn:microsoft.com/office/officeart/2005/8/layout/bProcess4"/>
    <dgm:cxn modelId="{05F71BA3-8879-4189-945D-0763026BE969}" type="presParOf" srcId="{B182B875-DCB1-410D-98EB-8E6310D0A84F}" destId="{41C911B1-080C-4297-8EE6-4E07D2BD2917}" srcOrd="9" destOrd="0" presId="urn:microsoft.com/office/officeart/2005/8/layout/bProcess4"/>
    <dgm:cxn modelId="{6D3DBCFE-C22B-4EF6-B49A-2FB3198D8050}" type="presParOf" srcId="{B182B875-DCB1-410D-98EB-8E6310D0A84F}" destId="{0DF70D8A-3AA6-4521-BB20-075BAE0F15DF}" srcOrd="10" destOrd="0" presId="urn:microsoft.com/office/officeart/2005/8/layout/bProcess4"/>
    <dgm:cxn modelId="{B7B5E18D-C588-466C-8391-17E3D0F34892}" type="presParOf" srcId="{0DF70D8A-3AA6-4521-BB20-075BAE0F15DF}" destId="{3B56CD40-468B-4AD3-A61D-11BA068B9A33}" srcOrd="0" destOrd="0" presId="urn:microsoft.com/office/officeart/2005/8/layout/bProcess4"/>
    <dgm:cxn modelId="{45CE85D2-C22D-4B9B-852E-835E035348BA}" type="presParOf" srcId="{0DF70D8A-3AA6-4521-BB20-075BAE0F15DF}" destId="{6913D9B4-C769-40BC-8083-49322686A74A}" srcOrd="1" destOrd="0" presId="urn:microsoft.com/office/officeart/2005/8/layout/bProcess4"/>
    <dgm:cxn modelId="{CBFCCFE5-6645-48C9-99A3-B95345EA5523}" type="presParOf" srcId="{B182B875-DCB1-410D-98EB-8E6310D0A84F}" destId="{E05A1556-4C07-4E74-B3B2-D1E786D31556}" srcOrd="11" destOrd="0" presId="urn:microsoft.com/office/officeart/2005/8/layout/bProcess4"/>
    <dgm:cxn modelId="{57CA6804-4BFB-402F-B145-4161DF4DF2C3}" type="presParOf" srcId="{B182B875-DCB1-410D-98EB-8E6310D0A84F}" destId="{DF7CE1C5-0DD5-46E1-B540-302AB2EC86CF}" srcOrd="12" destOrd="0" presId="urn:microsoft.com/office/officeart/2005/8/layout/bProcess4"/>
    <dgm:cxn modelId="{B3654882-7A6C-44DE-85A9-2C0A94224E84}" type="presParOf" srcId="{DF7CE1C5-0DD5-46E1-B540-302AB2EC86CF}" destId="{D21F0E7E-8C46-4EB2-B322-2C874BF8B548}" srcOrd="0" destOrd="0" presId="urn:microsoft.com/office/officeart/2005/8/layout/bProcess4"/>
    <dgm:cxn modelId="{7A5ADC8F-A414-4132-9967-C0DA00C4BDDF}" type="presParOf" srcId="{DF7CE1C5-0DD5-46E1-B540-302AB2EC86CF}" destId="{5EC4DBC4-FEE1-4864-B236-49193B689787}" srcOrd="1" destOrd="0" presId="urn:microsoft.com/office/officeart/2005/8/layout/bProcess4"/>
    <dgm:cxn modelId="{67964D38-1666-4090-ACB8-B63E5907CE98}" type="presParOf" srcId="{B182B875-DCB1-410D-98EB-8E6310D0A84F}" destId="{F2D3D848-077B-49B0-B631-6F3C15446AB0}" srcOrd="13" destOrd="0" presId="urn:microsoft.com/office/officeart/2005/8/layout/bProcess4"/>
    <dgm:cxn modelId="{4CD4D94A-0C3A-4A9B-9A8A-E98CB1E35802}" type="presParOf" srcId="{B182B875-DCB1-410D-98EB-8E6310D0A84F}" destId="{EAC675E4-276F-4BC7-8337-E6A5574B03F9}" srcOrd="14" destOrd="0" presId="urn:microsoft.com/office/officeart/2005/8/layout/bProcess4"/>
    <dgm:cxn modelId="{14A24F33-F91D-40B7-B21F-1E27A3153EF7}" type="presParOf" srcId="{EAC675E4-276F-4BC7-8337-E6A5574B03F9}" destId="{E2D878CF-904E-4E23-88D0-6F2C4DFC7853}" srcOrd="0" destOrd="0" presId="urn:microsoft.com/office/officeart/2005/8/layout/bProcess4"/>
    <dgm:cxn modelId="{219C04DE-7BB5-40EF-B5F4-549EAE231E0B}" type="presParOf" srcId="{EAC675E4-276F-4BC7-8337-E6A5574B03F9}" destId="{1849E263-1D85-4591-AFE0-678C7C0A4C25}" srcOrd="1" destOrd="0" presId="urn:microsoft.com/office/officeart/2005/8/layout/bProcess4"/>
    <dgm:cxn modelId="{22D5099B-D68F-43D0-9F7E-6BAD53246C3E}" type="presParOf" srcId="{B182B875-DCB1-410D-98EB-8E6310D0A84F}" destId="{579B1082-08BA-462A-B4A3-10D3A5BD60DA}" srcOrd="15" destOrd="0" presId="urn:microsoft.com/office/officeart/2005/8/layout/bProcess4"/>
    <dgm:cxn modelId="{64763E8B-EAA8-41A3-9103-27C3DDF2E5FF}" type="presParOf" srcId="{B182B875-DCB1-410D-98EB-8E6310D0A84F}" destId="{C553A3AF-147C-46F5-BB00-23812571EEEF}" srcOrd="16" destOrd="0" presId="urn:microsoft.com/office/officeart/2005/8/layout/bProcess4"/>
    <dgm:cxn modelId="{8B2B7001-F212-4E8A-B3CA-51AA30382145}" type="presParOf" srcId="{C553A3AF-147C-46F5-BB00-23812571EEEF}" destId="{2A23B107-CED3-47C9-9425-9D82875A677F}" srcOrd="0" destOrd="0" presId="urn:microsoft.com/office/officeart/2005/8/layout/bProcess4"/>
    <dgm:cxn modelId="{EF641008-2583-4C98-882D-1EDF9D37496D}" type="presParOf" srcId="{C553A3AF-147C-46F5-BB00-23812571EEEF}" destId="{1E9C3911-59AC-4C16-AB12-AC3883650EA8}" srcOrd="1" destOrd="0" presId="urn:microsoft.com/office/officeart/2005/8/layout/bProcess4"/>
    <dgm:cxn modelId="{238E7ADA-F943-4525-B026-7A6F5FEEAD05}" type="presParOf" srcId="{B182B875-DCB1-410D-98EB-8E6310D0A84F}" destId="{9077E928-1730-4B16-B2F5-0DE267EC398A}" srcOrd="17" destOrd="0" presId="urn:microsoft.com/office/officeart/2005/8/layout/bProcess4"/>
    <dgm:cxn modelId="{B2C11801-1F42-4C23-8B3D-718D2A41E7ED}" type="presParOf" srcId="{B182B875-DCB1-410D-98EB-8E6310D0A84F}" destId="{48B4CFDF-90E7-427A-9B68-FB9D9F41B5D2}" srcOrd="18" destOrd="0" presId="urn:microsoft.com/office/officeart/2005/8/layout/bProcess4"/>
    <dgm:cxn modelId="{26CF2F97-9419-427A-A263-137E12EC1A77}" type="presParOf" srcId="{48B4CFDF-90E7-427A-9B68-FB9D9F41B5D2}" destId="{D35FE351-7453-44A3-AC95-D65C4389F2FE}" srcOrd="0" destOrd="0" presId="urn:microsoft.com/office/officeart/2005/8/layout/bProcess4"/>
    <dgm:cxn modelId="{622A5436-6C7D-4C54-83A2-39C0723579C5}" type="presParOf" srcId="{48B4CFDF-90E7-427A-9B68-FB9D9F41B5D2}" destId="{05D7B10C-97A0-496F-8F62-9FF2C8F2F958}" srcOrd="1" destOrd="0" presId="urn:microsoft.com/office/officeart/2005/8/layout/bProcess4"/>
    <dgm:cxn modelId="{A76635DF-428B-45DA-970E-E5A5E7E171C9}" type="presParOf" srcId="{B182B875-DCB1-410D-98EB-8E6310D0A84F}" destId="{66B6C2DA-17B7-4EA2-8975-87506161A9D6}" srcOrd="19" destOrd="0" presId="urn:microsoft.com/office/officeart/2005/8/layout/bProcess4"/>
    <dgm:cxn modelId="{90074811-476D-4CFB-A6FF-2FC16E1897B7}" type="presParOf" srcId="{B182B875-DCB1-410D-98EB-8E6310D0A84F}" destId="{F848DCF8-6586-4042-996C-CADAFCDEC2AD}" srcOrd="20" destOrd="0" presId="urn:microsoft.com/office/officeart/2005/8/layout/bProcess4"/>
    <dgm:cxn modelId="{BC9381F6-83DA-4BDF-83B1-81354367B2D9}" type="presParOf" srcId="{F848DCF8-6586-4042-996C-CADAFCDEC2AD}" destId="{4CC9FD34-AFCD-48EF-B9B0-0B68E5D35548}" srcOrd="0" destOrd="0" presId="urn:microsoft.com/office/officeart/2005/8/layout/bProcess4"/>
    <dgm:cxn modelId="{E2020B03-AA43-4241-A8D8-167E36B6D1E1}" type="presParOf" srcId="{F848DCF8-6586-4042-996C-CADAFCDEC2AD}" destId="{796EFFF5-F028-4E37-9A23-D9B0D74D5D7B}" srcOrd="1" destOrd="0" presId="urn:microsoft.com/office/officeart/2005/8/layout/bProcess4"/>
    <dgm:cxn modelId="{CF6E0114-1503-440A-8617-CDB86815087F}" type="presParOf" srcId="{B182B875-DCB1-410D-98EB-8E6310D0A84F}" destId="{9C300706-8151-4ABB-83A6-06005180F9E4}" srcOrd="21" destOrd="0" presId="urn:microsoft.com/office/officeart/2005/8/layout/bProcess4"/>
    <dgm:cxn modelId="{1975FB16-C7C1-4053-9588-080665105B05}" type="presParOf" srcId="{B182B875-DCB1-410D-98EB-8E6310D0A84F}" destId="{E695A08B-26B0-4202-8154-76536B86E953}" srcOrd="22" destOrd="0" presId="urn:microsoft.com/office/officeart/2005/8/layout/bProcess4"/>
    <dgm:cxn modelId="{D2D4C690-2745-4B7C-AB8A-C0A1AB53DE02}" type="presParOf" srcId="{E695A08B-26B0-4202-8154-76536B86E953}" destId="{8B06955C-3540-4C9A-A12F-210C043B653F}" srcOrd="0" destOrd="0" presId="urn:microsoft.com/office/officeart/2005/8/layout/bProcess4"/>
    <dgm:cxn modelId="{80196788-1E91-461A-B494-3BB14E7FAAF0}" type="presParOf" srcId="{E695A08B-26B0-4202-8154-76536B86E953}" destId="{0611914C-A107-4592-85CE-5D61B43A5D78}" srcOrd="1" destOrd="0" presId="urn:microsoft.com/office/officeart/2005/8/layout/bProcess4"/>
    <dgm:cxn modelId="{61BD31FD-3950-4281-B737-4C425FC00668}" type="presParOf" srcId="{B182B875-DCB1-410D-98EB-8E6310D0A84F}" destId="{740DAF21-C7C5-4E80-A99B-E9125C8B55CE}" srcOrd="23" destOrd="0" presId="urn:microsoft.com/office/officeart/2005/8/layout/bProcess4"/>
    <dgm:cxn modelId="{BEF8A63F-C54D-4817-88BD-3207B7E778D7}" type="presParOf" srcId="{B182B875-DCB1-410D-98EB-8E6310D0A84F}" destId="{48C38506-94A0-48BB-926F-A48FF8D210BE}" srcOrd="24" destOrd="0" presId="urn:microsoft.com/office/officeart/2005/8/layout/bProcess4"/>
    <dgm:cxn modelId="{035E5FB5-A002-4929-AB58-69213FE16929}" type="presParOf" srcId="{48C38506-94A0-48BB-926F-A48FF8D210BE}" destId="{C953B479-C3AD-4579-980F-F2E5936A9069}" srcOrd="0" destOrd="0" presId="urn:microsoft.com/office/officeart/2005/8/layout/bProcess4"/>
    <dgm:cxn modelId="{7334C1D6-2935-4C34-98EA-57DF4A013E6A}" type="presParOf" srcId="{48C38506-94A0-48BB-926F-A48FF8D210BE}" destId="{7598C521-CBC4-4D00-BD78-B87E651B2F26}" srcOrd="1" destOrd="0" presId="urn:microsoft.com/office/officeart/2005/8/layout/bProcess4"/>
    <dgm:cxn modelId="{1708EA98-8094-4C99-9AE4-0C5BD6E3E9AA}" type="presParOf" srcId="{B182B875-DCB1-410D-98EB-8E6310D0A84F}" destId="{589C7536-D76F-4C93-BAE8-76E8DFE3467C}" srcOrd="25" destOrd="0" presId="urn:microsoft.com/office/officeart/2005/8/layout/bProcess4"/>
    <dgm:cxn modelId="{1802F7A9-8F4B-4D98-81FD-174A164D8449}" type="presParOf" srcId="{B182B875-DCB1-410D-98EB-8E6310D0A84F}" destId="{6DEAEB14-6106-4308-8266-14D8FD77AACC}" srcOrd="26" destOrd="0" presId="urn:microsoft.com/office/officeart/2005/8/layout/bProcess4"/>
    <dgm:cxn modelId="{4EF5AAD6-115C-4E0A-B785-B86528246E13}" type="presParOf" srcId="{6DEAEB14-6106-4308-8266-14D8FD77AACC}" destId="{C9FD54F6-5D92-4B4D-8A1D-D606991C96A3}" srcOrd="0" destOrd="0" presId="urn:microsoft.com/office/officeart/2005/8/layout/bProcess4"/>
    <dgm:cxn modelId="{6BC5518F-21E3-4CB6-A394-16C887395A25}" type="presParOf" srcId="{6DEAEB14-6106-4308-8266-14D8FD77AACC}" destId="{D8B34A84-093F-46EF-AD7E-53D3404501E9}" srcOrd="1" destOrd="0" presId="urn:microsoft.com/office/officeart/2005/8/layout/bProcess4"/>
    <dgm:cxn modelId="{03318104-2CF1-4699-B306-8EFF4A4EB0DB}" type="presParOf" srcId="{B182B875-DCB1-410D-98EB-8E6310D0A84F}" destId="{507EA625-1BD9-4F9D-87D0-4E76B885150A}" srcOrd="27" destOrd="0" presId="urn:microsoft.com/office/officeart/2005/8/layout/bProcess4"/>
    <dgm:cxn modelId="{2FBA2997-C73D-4218-BAEE-75B3A341B14E}" type="presParOf" srcId="{B182B875-DCB1-410D-98EB-8E6310D0A84F}" destId="{CA162457-2755-4C42-8E02-4BF2AA651A28}" srcOrd="28" destOrd="0" presId="urn:microsoft.com/office/officeart/2005/8/layout/bProcess4"/>
    <dgm:cxn modelId="{2C65EEAD-2E89-4830-BBC5-7727A87DEC3B}" type="presParOf" srcId="{CA162457-2755-4C42-8E02-4BF2AA651A28}" destId="{BBDCCEE5-DC4B-4C80-90E1-7EA4B26875FD}" srcOrd="0" destOrd="0" presId="urn:microsoft.com/office/officeart/2005/8/layout/bProcess4"/>
    <dgm:cxn modelId="{D376F484-BCB8-4E00-AB89-2957D960C1DC}" type="presParOf" srcId="{CA162457-2755-4C42-8E02-4BF2AA651A28}" destId="{7A6BD284-FF68-4207-849A-247DFE933B9E}" srcOrd="1" destOrd="0" presId="urn:microsoft.com/office/officeart/2005/8/layout/bProcess4"/>
    <dgm:cxn modelId="{B831FEA6-E810-4AEE-98B7-F002FEC65A8C}" type="presParOf" srcId="{B182B875-DCB1-410D-98EB-8E6310D0A84F}" destId="{94E07286-DADE-48FC-8046-2E6EC4F3A04A}" srcOrd="29" destOrd="0" presId="urn:microsoft.com/office/officeart/2005/8/layout/bProcess4"/>
    <dgm:cxn modelId="{6404335F-70AB-4CC8-ACAD-D629BFBEAD30}" type="presParOf" srcId="{B182B875-DCB1-410D-98EB-8E6310D0A84F}" destId="{45ECBDC8-3B5D-4FC9-B9A4-12BEA747B8DB}" srcOrd="30" destOrd="0" presId="urn:microsoft.com/office/officeart/2005/8/layout/bProcess4"/>
    <dgm:cxn modelId="{7E9FEA11-F8B9-4EA1-8AFD-AF4592E85B38}" type="presParOf" srcId="{45ECBDC8-3B5D-4FC9-B9A4-12BEA747B8DB}" destId="{5E4F2645-626A-42BA-AE55-4774C08401E1}" srcOrd="0" destOrd="0" presId="urn:microsoft.com/office/officeart/2005/8/layout/bProcess4"/>
    <dgm:cxn modelId="{268041C7-D622-4E36-BA00-8D033EF2F7D9}" type="presParOf" srcId="{45ECBDC8-3B5D-4FC9-B9A4-12BEA747B8DB}" destId="{A78006D6-FAB5-475E-8D8B-415121266F0D}" srcOrd="1" destOrd="0" presId="urn:microsoft.com/office/officeart/2005/8/layout/bProcess4"/>
    <dgm:cxn modelId="{1A794CC1-8AC2-4F3E-80B3-7CA73E6E8CA7}" type="presParOf" srcId="{B182B875-DCB1-410D-98EB-8E6310D0A84F}" destId="{AE62BD52-E8C5-4509-BF89-7DFC93BF61CA}" srcOrd="31" destOrd="0" presId="urn:microsoft.com/office/officeart/2005/8/layout/bProcess4"/>
    <dgm:cxn modelId="{4E5CC356-3583-43E5-A8F2-8CE21A8631C7}" type="presParOf" srcId="{B182B875-DCB1-410D-98EB-8E6310D0A84F}" destId="{32458153-B341-4653-AA7D-CA9DAF36E7D1}" srcOrd="32" destOrd="0" presId="urn:microsoft.com/office/officeart/2005/8/layout/bProcess4"/>
    <dgm:cxn modelId="{53E34E00-9AE4-4798-B7A5-4C2FF0322526}" type="presParOf" srcId="{32458153-B341-4653-AA7D-CA9DAF36E7D1}" destId="{D53190FF-8FBD-459F-980B-F18572D93390}" srcOrd="0" destOrd="0" presId="urn:microsoft.com/office/officeart/2005/8/layout/bProcess4"/>
    <dgm:cxn modelId="{5733C746-0D23-4E97-B95B-5C444D86DA9F}" type="presParOf" srcId="{32458153-B341-4653-AA7D-CA9DAF36E7D1}" destId="{452D65D1-1E89-4ED9-B2A1-E21C7E7E2373}" srcOrd="1" destOrd="0" presId="urn:microsoft.com/office/officeart/2005/8/layout/bProcess4"/>
    <dgm:cxn modelId="{B6D1797E-4822-4D0D-868F-AB5DC1712A39}" type="presParOf" srcId="{B182B875-DCB1-410D-98EB-8E6310D0A84F}" destId="{93321E60-1DE0-4BA3-AC71-868824B2C89A}" srcOrd="33" destOrd="0" presId="urn:microsoft.com/office/officeart/2005/8/layout/bProcess4"/>
    <dgm:cxn modelId="{59B67FDD-BB2C-4708-A4BD-24E03A93EEDF}" type="presParOf" srcId="{B182B875-DCB1-410D-98EB-8E6310D0A84F}" destId="{DF2F5368-526C-4E48-8444-2B3C93B27DB4}" srcOrd="34" destOrd="0" presId="urn:microsoft.com/office/officeart/2005/8/layout/bProcess4"/>
    <dgm:cxn modelId="{5A27DA61-3135-4265-8FF4-5D4C64A44489}" type="presParOf" srcId="{DF2F5368-526C-4E48-8444-2B3C93B27DB4}" destId="{E177F279-BBFA-44F2-B160-CAE99FBBB94A}" srcOrd="0" destOrd="0" presId="urn:microsoft.com/office/officeart/2005/8/layout/bProcess4"/>
    <dgm:cxn modelId="{BEF5D113-9C4D-4931-9586-EB1C31B4B58A}" type="presParOf" srcId="{DF2F5368-526C-4E48-8444-2B3C93B27DB4}" destId="{E61A77BE-723F-4644-860D-A8750E585ED3}" srcOrd="1" destOrd="0" presId="urn:microsoft.com/office/officeart/2005/8/layout/bProcess4"/>
    <dgm:cxn modelId="{03A8D3B7-CB41-4A93-BC89-C2605904D783}" type="presParOf" srcId="{B182B875-DCB1-410D-98EB-8E6310D0A84F}" destId="{6A1BF731-4BAD-42F6-A57E-D0D366F59F35}" srcOrd="35" destOrd="0" presId="urn:microsoft.com/office/officeart/2005/8/layout/bProcess4"/>
    <dgm:cxn modelId="{403C96AC-8DC4-433D-A599-43512460907C}" type="presParOf" srcId="{B182B875-DCB1-410D-98EB-8E6310D0A84F}" destId="{C05105FE-DF3B-45A2-A310-B9180D84A640}" srcOrd="36" destOrd="0" presId="urn:microsoft.com/office/officeart/2005/8/layout/bProcess4"/>
    <dgm:cxn modelId="{B68A437B-98B6-474D-9CB2-E3BB0CD8460A}" type="presParOf" srcId="{C05105FE-DF3B-45A2-A310-B9180D84A640}" destId="{F76437E6-CA85-4B41-AE04-C3024A3F830F}" srcOrd="0" destOrd="0" presId="urn:microsoft.com/office/officeart/2005/8/layout/bProcess4"/>
    <dgm:cxn modelId="{839B4848-87D2-4838-AAE5-B7DE24DB4C2C}" type="presParOf" srcId="{C05105FE-DF3B-45A2-A310-B9180D84A640}" destId="{AEA6EAD5-1E12-45D4-9F6A-51C1E624A425}" srcOrd="1" destOrd="0" presId="urn:microsoft.com/office/officeart/2005/8/layout/bProcess4"/>
    <dgm:cxn modelId="{D58EBB57-5620-441B-90D2-99B34E2649BF}" type="presParOf" srcId="{B182B875-DCB1-410D-98EB-8E6310D0A84F}" destId="{93BBB4AC-547A-47D3-B8EE-AB299B0F33EB}" srcOrd="37" destOrd="0" presId="urn:microsoft.com/office/officeart/2005/8/layout/bProcess4"/>
    <dgm:cxn modelId="{ABCB3516-8DAE-49DC-99DE-0D49CE7EC772}" type="presParOf" srcId="{B182B875-DCB1-410D-98EB-8E6310D0A84F}" destId="{07E73975-D21F-4EFE-A546-D07B4847FECB}" srcOrd="38" destOrd="0" presId="urn:microsoft.com/office/officeart/2005/8/layout/bProcess4"/>
    <dgm:cxn modelId="{74753FB2-3889-4815-9867-AE333D13CE6E}" type="presParOf" srcId="{07E73975-D21F-4EFE-A546-D07B4847FECB}" destId="{FD51BE9A-CAA9-40AB-93B0-613C7763B112}" srcOrd="0" destOrd="0" presId="urn:microsoft.com/office/officeart/2005/8/layout/bProcess4"/>
    <dgm:cxn modelId="{08DDCF8D-3E21-481C-B8FF-ED7ABD60A9BA}" type="presParOf" srcId="{07E73975-D21F-4EFE-A546-D07B4847FECB}" destId="{9C84FC51-5A3C-4C1E-B7DC-D113F79C65E5}" srcOrd="1" destOrd="0" presId="urn:microsoft.com/office/officeart/2005/8/layout/bProcess4"/>
    <dgm:cxn modelId="{E716A4CE-F375-41B3-BCF0-F4E49338A0DB}" type="presParOf" srcId="{B182B875-DCB1-410D-98EB-8E6310D0A84F}" destId="{1CE13C83-DD5D-4009-B458-DB94C51A7FAB}" srcOrd="39" destOrd="0" presId="urn:microsoft.com/office/officeart/2005/8/layout/bProcess4"/>
    <dgm:cxn modelId="{174CF3C4-8721-4520-8F34-73EA44F54D7A}" type="presParOf" srcId="{B182B875-DCB1-410D-98EB-8E6310D0A84F}" destId="{457EC17D-7E08-422A-81BC-88C4F86A8A6E}" srcOrd="40" destOrd="0" presId="urn:microsoft.com/office/officeart/2005/8/layout/bProcess4"/>
    <dgm:cxn modelId="{25F6C1FE-1FAC-487A-BADA-2EB6AC44D0B2}" type="presParOf" srcId="{457EC17D-7E08-422A-81BC-88C4F86A8A6E}" destId="{170F5713-851D-4273-9A1E-E83D9429E885}" srcOrd="0" destOrd="0" presId="urn:microsoft.com/office/officeart/2005/8/layout/bProcess4"/>
    <dgm:cxn modelId="{AD3F7CBD-6ECA-4201-B94E-D5205FCE0F9F}" type="presParOf" srcId="{457EC17D-7E08-422A-81BC-88C4F86A8A6E}" destId="{49DA9F99-E899-4320-99BC-3939A7D705FA}" srcOrd="1" destOrd="0" presId="urn:microsoft.com/office/officeart/2005/8/layout/bProcess4"/>
    <dgm:cxn modelId="{D1EC0089-3076-4E8E-AFEA-A799FB3E8613}" type="presParOf" srcId="{B182B875-DCB1-410D-98EB-8E6310D0A84F}" destId="{CAB31122-8A99-4B92-8C9E-700DBA4CDD36}" srcOrd="41" destOrd="0" presId="urn:microsoft.com/office/officeart/2005/8/layout/bProcess4"/>
    <dgm:cxn modelId="{5C73D7EC-465A-4321-8D88-569A913EE0FD}" type="presParOf" srcId="{B182B875-DCB1-410D-98EB-8E6310D0A84F}" destId="{717B7C15-E409-4486-B6D7-B0975BD939EA}" srcOrd="42" destOrd="0" presId="urn:microsoft.com/office/officeart/2005/8/layout/bProcess4"/>
    <dgm:cxn modelId="{A6162653-2975-4749-A1DA-561E8757B891}" type="presParOf" srcId="{717B7C15-E409-4486-B6D7-B0975BD939EA}" destId="{C0086515-0EC4-4EDA-AB9F-CBC0A557679C}" srcOrd="0" destOrd="0" presId="urn:microsoft.com/office/officeart/2005/8/layout/bProcess4"/>
    <dgm:cxn modelId="{85F62398-5D80-4979-B4A3-BB1979E714A5}" type="presParOf" srcId="{717B7C15-E409-4486-B6D7-B0975BD939EA}" destId="{A0D417F1-4A9B-4501-A68B-0577D6C45C85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50D3B-B70B-45E1-A2AF-CF81690D80BA}">
      <dsp:nvSpPr>
        <dsp:cNvPr id="0" name=""/>
        <dsp:cNvSpPr/>
      </dsp:nvSpPr>
      <dsp:spPr>
        <a:xfrm>
          <a:off x="0" y="0"/>
          <a:ext cx="6003675" cy="6823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This project focuses on </a:t>
          </a:r>
          <a:r>
            <a:rPr lang="en-US" sz="1400" b="1" kern="1200" dirty="0"/>
            <a:t>testing a real e-commerce website</a:t>
          </a:r>
          <a:r>
            <a:rPr lang="en-US" sz="1400" kern="1200" dirty="0"/>
            <a:t> through both </a:t>
          </a:r>
          <a:r>
            <a:rPr lang="en-US" sz="1400" b="1" kern="1200" dirty="0"/>
            <a:t>Manual</a:t>
          </a:r>
          <a:r>
            <a:rPr lang="en-US" sz="1400" kern="1200" dirty="0"/>
            <a:t> and </a:t>
          </a:r>
          <a:r>
            <a:rPr lang="en-US" sz="1400" b="1" kern="1200" dirty="0"/>
            <a:t>Automation Testing</a:t>
          </a:r>
          <a:r>
            <a:rPr lang="en-US" sz="1400" kern="1200" dirty="0"/>
            <a:t> approaches.</a:t>
          </a:r>
        </a:p>
      </dsp:txBody>
      <dsp:txXfrm>
        <a:off x="19987" y="19987"/>
        <a:ext cx="5187473" cy="642424"/>
      </dsp:txXfrm>
    </dsp:sp>
    <dsp:sp modelId="{8E83DEB6-A163-41A2-8031-5B2BF742CF01}">
      <dsp:nvSpPr>
        <dsp:cNvPr id="0" name=""/>
        <dsp:cNvSpPr/>
      </dsp:nvSpPr>
      <dsp:spPr>
        <a:xfrm>
          <a:off x="448326" y="777175"/>
          <a:ext cx="6003675" cy="6823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goal is to </a:t>
          </a:r>
          <a:r>
            <a:rPr lang="en-US" sz="1400" b="1" kern="1200"/>
            <a:t>ensure the functionality, reliability, and user experience</a:t>
          </a:r>
          <a:r>
            <a:rPr lang="en-US" sz="1400" kern="1200"/>
            <a:t> of the system.</a:t>
          </a:r>
        </a:p>
      </dsp:txBody>
      <dsp:txXfrm>
        <a:off x="468313" y="797162"/>
        <a:ext cx="5071816" cy="642424"/>
      </dsp:txXfrm>
    </dsp:sp>
    <dsp:sp modelId="{A86D18F5-5791-4B9C-A3EB-DDA99E409B76}">
      <dsp:nvSpPr>
        <dsp:cNvPr id="0" name=""/>
        <dsp:cNvSpPr/>
      </dsp:nvSpPr>
      <dsp:spPr>
        <a:xfrm>
          <a:off x="896652" y="1554351"/>
          <a:ext cx="6003675" cy="6823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Manual testing included </a:t>
          </a:r>
          <a:r>
            <a:rPr lang="en-US" sz="1400" b="1" kern="1200"/>
            <a:t>test case design</a:t>
          </a:r>
          <a:r>
            <a:rPr lang="en-US" sz="1400" kern="1200"/>
            <a:t>, </a:t>
          </a:r>
          <a:r>
            <a:rPr lang="en-US" sz="1400" b="1" kern="1200"/>
            <a:t>execution</a:t>
          </a:r>
          <a:r>
            <a:rPr lang="en-US" sz="1400" kern="1200"/>
            <a:t>, and </a:t>
          </a:r>
          <a:r>
            <a:rPr lang="en-US" sz="1400" b="1" kern="1200"/>
            <a:t>bug reporting</a:t>
          </a:r>
          <a:r>
            <a:rPr lang="en-US" sz="1400" kern="1200"/>
            <a:t>.</a:t>
          </a:r>
        </a:p>
      </dsp:txBody>
      <dsp:txXfrm>
        <a:off x="916639" y="1574338"/>
        <a:ext cx="5071816" cy="642424"/>
      </dsp:txXfrm>
    </dsp:sp>
    <dsp:sp modelId="{36DFD17C-C428-473E-AEC7-299021173630}">
      <dsp:nvSpPr>
        <dsp:cNvPr id="0" name=""/>
        <dsp:cNvSpPr/>
      </dsp:nvSpPr>
      <dsp:spPr>
        <a:xfrm>
          <a:off x="1344979" y="2331527"/>
          <a:ext cx="6003675" cy="6823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Automation testing was developed using </a:t>
          </a:r>
          <a:r>
            <a:rPr lang="en-US" sz="1400" b="1" kern="1200"/>
            <a:t>Selenium WebDriver, TestNG, and Java</a:t>
          </a:r>
          <a:r>
            <a:rPr lang="en-US" sz="1400" kern="1200"/>
            <a:t>, covering important user journeys.</a:t>
          </a:r>
        </a:p>
      </dsp:txBody>
      <dsp:txXfrm>
        <a:off x="1364966" y="2351514"/>
        <a:ext cx="5071816" cy="642424"/>
      </dsp:txXfrm>
    </dsp:sp>
    <dsp:sp modelId="{4262F981-20B6-48F1-8B4E-80E403FB9AA8}">
      <dsp:nvSpPr>
        <dsp:cNvPr id="0" name=""/>
        <dsp:cNvSpPr/>
      </dsp:nvSpPr>
      <dsp:spPr>
        <a:xfrm>
          <a:off x="1793305" y="3108703"/>
          <a:ext cx="6003675" cy="6823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project highlights the importance of </a:t>
          </a:r>
          <a:r>
            <a:rPr lang="en-US" sz="1400" b="1" kern="1200"/>
            <a:t>quality assurance</a:t>
          </a:r>
          <a:r>
            <a:rPr lang="en-US" sz="1400" kern="1200"/>
            <a:t> in delivering a stable and user-friendly application.</a:t>
          </a:r>
        </a:p>
      </dsp:txBody>
      <dsp:txXfrm>
        <a:off x="1813292" y="3128690"/>
        <a:ext cx="5071816" cy="642424"/>
      </dsp:txXfrm>
    </dsp:sp>
    <dsp:sp modelId="{3B6A0764-A82D-4002-B7E3-64D081F53E21}">
      <dsp:nvSpPr>
        <dsp:cNvPr id="0" name=""/>
        <dsp:cNvSpPr/>
      </dsp:nvSpPr>
      <dsp:spPr>
        <a:xfrm>
          <a:off x="5560116" y="498529"/>
          <a:ext cx="443558" cy="443558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5659917" y="498529"/>
        <a:ext cx="243956" cy="333777"/>
      </dsp:txXfrm>
    </dsp:sp>
    <dsp:sp modelId="{097E9ABC-31C6-46A0-ACBF-277977657282}">
      <dsp:nvSpPr>
        <dsp:cNvPr id="0" name=""/>
        <dsp:cNvSpPr/>
      </dsp:nvSpPr>
      <dsp:spPr>
        <a:xfrm>
          <a:off x="6008442" y="1275705"/>
          <a:ext cx="443558" cy="443558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6108243" y="1275705"/>
        <a:ext cx="243956" cy="333777"/>
      </dsp:txXfrm>
    </dsp:sp>
    <dsp:sp modelId="{9A40CE9D-8138-4179-9091-3668C0251765}">
      <dsp:nvSpPr>
        <dsp:cNvPr id="0" name=""/>
        <dsp:cNvSpPr/>
      </dsp:nvSpPr>
      <dsp:spPr>
        <a:xfrm>
          <a:off x="6456769" y="2041508"/>
          <a:ext cx="443558" cy="443558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6556570" y="2041508"/>
        <a:ext cx="243956" cy="333777"/>
      </dsp:txXfrm>
    </dsp:sp>
    <dsp:sp modelId="{BCDEBE57-5B5A-45BB-A9B0-877ED6E285AE}">
      <dsp:nvSpPr>
        <dsp:cNvPr id="0" name=""/>
        <dsp:cNvSpPr/>
      </dsp:nvSpPr>
      <dsp:spPr>
        <a:xfrm>
          <a:off x="6905095" y="2826266"/>
          <a:ext cx="443558" cy="443558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004896" y="2826266"/>
        <a:ext cx="243956" cy="3337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1A818-F153-4599-9577-BF82796D59BA}">
      <dsp:nvSpPr>
        <dsp:cNvPr id="0" name=""/>
        <dsp:cNvSpPr/>
      </dsp:nvSpPr>
      <dsp:spPr>
        <a:xfrm>
          <a:off x="4753" y="36999"/>
          <a:ext cx="476463" cy="4543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A95CA28-AD09-455A-9682-E8995B4D1E02}">
      <dsp:nvSpPr>
        <dsp:cNvPr id="0" name=""/>
        <dsp:cNvSpPr/>
      </dsp:nvSpPr>
      <dsp:spPr>
        <a:xfrm>
          <a:off x="4753" y="661491"/>
          <a:ext cx="1361325" cy="3345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Focused on testing the OpenCart e-commerce platform manually to ensure functionality, usability, and user experience.</a:t>
          </a:r>
        </a:p>
      </dsp:txBody>
      <dsp:txXfrm>
        <a:off x="4753" y="661491"/>
        <a:ext cx="1361325" cy="3345836"/>
      </dsp:txXfrm>
    </dsp:sp>
    <dsp:sp modelId="{5F63F8CD-76FA-4E8F-BA93-545E5565C618}">
      <dsp:nvSpPr>
        <dsp:cNvPr id="0" name=""/>
        <dsp:cNvSpPr/>
      </dsp:nvSpPr>
      <dsp:spPr>
        <a:xfrm>
          <a:off x="4753" y="4086483"/>
          <a:ext cx="1361325" cy="1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EA3538-1416-49AB-8932-A757F3B39246}">
      <dsp:nvSpPr>
        <dsp:cNvPr id="0" name=""/>
        <dsp:cNvSpPr/>
      </dsp:nvSpPr>
      <dsp:spPr>
        <a:xfrm>
          <a:off x="1927986" y="36999"/>
          <a:ext cx="476463" cy="4543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BA399FC-FCDF-4CC9-878F-ED782F58F89B}">
      <dsp:nvSpPr>
        <dsp:cNvPr id="0" name=""/>
        <dsp:cNvSpPr/>
      </dsp:nvSpPr>
      <dsp:spPr>
        <a:xfrm>
          <a:off x="1617719" y="667882"/>
          <a:ext cx="1981858" cy="3333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Designed comprehensive </a:t>
          </a:r>
          <a:r>
            <a:rPr lang="en-US" sz="1400" b="1" kern="1200" dirty="0"/>
            <a:t>test scenarios</a:t>
          </a:r>
          <a:r>
            <a:rPr lang="en-US" sz="1400" kern="1200" dirty="0"/>
            <a:t> and </a:t>
          </a:r>
          <a:r>
            <a:rPr lang="en-US" sz="1400" b="1" kern="1200" dirty="0"/>
            <a:t>test cases</a:t>
          </a:r>
          <a:r>
            <a:rPr lang="en-US" sz="1400" kern="1200" dirty="0"/>
            <a:t> covering core functionalities like: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 dirty="0"/>
            <a:t>User registration and login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 dirty="0"/>
            <a:t>Product search and filtering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 dirty="0"/>
            <a:t>Adding products to cart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 dirty="0"/>
            <a:t>Checkout and payment process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 dirty="0"/>
            <a:t>Order history and tracking</a:t>
          </a:r>
        </a:p>
      </dsp:txBody>
      <dsp:txXfrm>
        <a:off x="1617719" y="667882"/>
        <a:ext cx="1981858" cy="3333055"/>
      </dsp:txXfrm>
    </dsp:sp>
    <dsp:sp modelId="{AC0C9346-D6C7-47CE-9B37-4D2437A01BA6}">
      <dsp:nvSpPr>
        <dsp:cNvPr id="0" name=""/>
        <dsp:cNvSpPr/>
      </dsp:nvSpPr>
      <dsp:spPr>
        <a:xfrm>
          <a:off x="1616753" y="3980476"/>
          <a:ext cx="2008676" cy="1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1616753" y="3980476"/>
        <a:ext cx="2008676" cy="1150"/>
      </dsp:txXfrm>
    </dsp:sp>
    <dsp:sp modelId="{1697AC7F-1F7E-475E-A94D-96E02E08952B}">
      <dsp:nvSpPr>
        <dsp:cNvPr id="0" name=""/>
        <dsp:cNvSpPr/>
      </dsp:nvSpPr>
      <dsp:spPr>
        <a:xfrm>
          <a:off x="3851219" y="36999"/>
          <a:ext cx="476463" cy="4543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0207F13-562E-48D0-AE27-44DC7C9C4423}">
      <dsp:nvSpPr>
        <dsp:cNvPr id="0" name=""/>
        <dsp:cNvSpPr/>
      </dsp:nvSpPr>
      <dsp:spPr>
        <a:xfrm>
          <a:off x="3851219" y="661491"/>
          <a:ext cx="1361325" cy="3345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Conducted </a:t>
          </a:r>
          <a:r>
            <a:rPr lang="en-US" sz="1400" b="1" kern="1200" dirty="0"/>
            <a:t>exploratory testing</a:t>
          </a:r>
          <a:r>
            <a:rPr lang="en-US" sz="1400" kern="1200" dirty="0"/>
            <a:t> to uncover unexpected behaviors.</a:t>
          </a:r>
        </a:p>
      </dsp:txBody>
      <dsp:txXfrm>
        <a:off x="3851219" y="661491"/>
        <a:ext cx="1361325" cy="3345836"/>
      </dsp:txXfrm>
    </dsp:sp>
    <dsp:sp modelId="{C2C9F295-45B2-4F22-B435-05D0A5CBD724}">
      <dsp:nvSpPr>
        <dsp:cNvPr id="0" name=""/>
        <dsp:cNvSpPr/>
      </dsp:nvSpPr>
      <dsp:spPr>
        <a:xfrm>
          <a:off x="3851219" y="4086483"/>
          <a:ext cx="1361325" cy="1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53C53E-3634-462C-A183-8256C1D165AA}">
      <dsp:nvSpPr>
        <dsp:cNvPr id="0" name=""/>
        <dsp:cNvSpPr/>
      </dsp:nvSpPr>
      <dsp:spPr>
        <a:xfrm>
          <a:off x="5450776" y="36999"/>
          <a:ext cx="476463" cy="45430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5D60B86-0FB5-4C2F-AFF4-6EE49031D0B5}">
      <dsp:nvSpPr>
        <dsp:cNvPr id="0" name=""/>
        <dsp:cNvSpPr/>
      </dsp:nvSpPr>
      <dsp:spPr>
        <a:xfrm>
          <a:off x="5450776" y="661491"/>
          <a:ext cx="1361325" cy="3345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Reported </a:t>
          </a:r>
          <a:r>
            <a:rPr lang="en-US" sz="1400" b="1" kern="1200"/>
            <a:t>bugs and issues</a:t>
          </a:r>
          <a:r>
            <a:rPr lang="en-US" sz="1400" kern="1200"/>
            <a:t> clearly to the team for fixing.</a:t>
          </a:r>
        </a:p>
      </dsp:txBody>
      <dsp:txXfrm>
        <a:off x="5450776" y="661491"/>
        <a:ext cx="1361325" cy="3345836"/>
      </dsp:txXfrm>
    </dsp:sp>
    <dsp:sp modelId="{02806230-3DFF-4381-9978-3FCB7B333EAB}">
      <dsp:nvSpPr>
        <dsp:cNvPr id="0" name=""/>
        <dsp:cNvSpPr/>
      </dsp:nvSpPr>
      <dsp:spPr>
        <a:xfrm>
          <a:off x="5450776" y="4086483"/>
          <a:ext cx="1361325" cy="1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6A668E-6EC4-4FCF-AE48-D80A29B15E05}">
      <dsp:nvSpPr>
        <dsp:cNvPr id="0" name=""/>
        <dsp:cNvSpPr/>
      </dsp:nvSpPr>
      <dsp:spPr>
        <a:xfrm>
          <a:off x="7050334" y="36999"/>
          <a:ext cx="476463" cy="45430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ABDE65B-CD0F-4684-879E-7FCC9CA9094E}">
      <dsp:nvSpPr>
        <dsp:cNvPr id="0" name=""/>
        <dsp:cNvSpPr/>
      </dsp:nvSpPr>
      <dsp:spPr>
        <a:xfrm>
          <a:off x="7050334" y="661491"/>
          <a:ext cx="1361325" cy="3345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Verified system behavior after bug fixes through </a:t>
          </a:r>
          <a:r>
            <a:rPr lang="en-US" sz="1400" b="1" kern="1200" dirty="0"/>
            <a:t>regression testing</a:t>
          </a:r>
          <a:r>
            <a:rPr lang="en-US" sz="1400" kern="1200" dirty="0"/>
            <a:t>.</a:t>
          </a:r>
        </a:p>
      </dsp:txBody>
      <dsp:txXfrm>
        <a:off x="7050334" y="661491"/>
        <a:ext cx="1361325" cy="3345836"/>
      </dsp:txXfrm>
    </dsp:sp>
    <dsp:sp modelId="{C3B57708-F2DA-4AC9-9935-D99E36B6E107}">
      <dsp:nvSpPr>
        <dsp:cNvPr id="0" name=""/>
        <dsp:cNvSpPr/>
      </dsp:nvSpPr>
      <dsp:spPr>
        <a:xfrm>
          <a:off x="7050334" y="4086483"/>
          <a:ext cx="1361325" cy="1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A18489-C0F9-4950-952C-1C83009396FC}">
      <dsp:nvSpPr>
        <dsp:cNvPr id="0" name=""/>
        <dsp:cNvSpPr/>
      </dsp:nvSpPr>
      <dsp:spPr>
        <a:xfrm>
          <a:off x="231049" y="883468"/>
          <a:ext cx="841471" cy="8414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8D70AFE-6274-44C4-AD0A-A10F9AE8DBB9}">
      <dsp:nvSpPr>
        <dsp:cNvPr id="0" name=""/>
        <dsp:cNvSpPr/>
      </dsp:nvSpPr>
      <dsp:spPr>
        <a:xfrm>
          <a:off x="0" y="1960628"/>
          <a:ext cx="2404203" cy="1286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/>
            <a:t>The project involved testing two real-world e-commerce platforms:</a:t>
          </a:r>
        </a:p>
      </dsp:txBody>
      <dsp:txXfrm>
        <a:off x="0" y="1960628"/>
        <a:ext cx="2404203" cy="1286707"/>
      </dsp:txXfrm>
    </dsp:sp>
    <dsp:sp modelId="{B5BC64E4-D9AF-44D7-8860-ECAB0EDEF4FC}">
      <dsp:nvSpPr>
        <dsp:cNvPr id="0" name=""/>
        <dsp:cNvSpPr/>
      </dsp:nvSpPr>
      <dsp:spPr>
        <a:xfrm>
          <a:off x="20203" y="2987280"/>
          <a:ext cx="2499650" cy="121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OpenCart</a:t>
          </a:r>
          <a:r>
            <a:rPr lang="en-US" sz="1400" kern="1200" dirty="0"/>
            <a:t> (Manual Testing)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Automation Exercise</a:t>
          </a:r>
          <a:r>
            <a:rPr lang="en-US" sz="1400" kern="1200" dirty="0"/>
            <a:t> (Automation Testing)</a:t>
          </a:r>
        </a:p>
      </dsp:txBody>
      <dsp:txXfrm>
        <a:off x="20203" y="2987280"/>
        <a:ext cx="2499650" cy="121833"/>
      </dsp:txXfrm>
    </dsp:sp>
    <dsp:sp modelId="{99BDD058-4F75-4323-9E4C-4464CB4EB984}">
      <dsp:nvSpPr>
        <dsp:cNvPr id="0" name=""/>
        <dsp:cNvSpPr/>
      </dsp:nvSpPr>
      <dsp:spPr>
        <a:xfrm>
          <a:off x="2930924" y="780573"/>
          <a:ext cx="841471" cy="8414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D204915-8006-46C6-B33F-D20A3CCFB8DD}">
      <dsp:nvSpPr>
        <dsp:cNvPr id="0" name=""/>
        <dsp:cNvSpPr/>
      </dsp:nvSpPr>
      <dsp:spPr>
        <a:xfrm>
          <a:off x="2930924" y="1720439"/>
          <a:ext cx="2404203" cy="1286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Covering major functionalities such as: user registration, login, product browsing, cart operations, checkout process, and order placement.</a:t>
          </a:r>
        </a:p>
      </dsp:txBody>
      <dsp:txXfrm>
        <a:off x="2930924" y="1720439"/>
        <a:ext cx="2404203" cy="1286707"/>
      </dsp:txXfrm>
    </dsp:sp>
    <dsp:sp modelId="{E0D3F979-46C3-4606-8F17-6E25125A98B7}">
      <dsp:nvSpPr>
        <dsp:cNvPr id="0" name=""/>
        <dsp:cNvSpPr/>
      </dsp:nvSpPr>
      <dsp:spPr>
        <a:xfrm>
          <a:off x="2930924" y="3052911"/>
          <a:ext cx="2404203" cy="15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0BDA88-2AC7-4DD6-9DC6-059A24887F71}">
      <dsp:nvSpPr>
        <dsp:cNvPr id="0" name=""/>
        <dsp:cNvSpPr/>
      </dsp:nvSpPr>
      <dsp:spPr>
        <a:xfrm>
          <a:off x="5755863" y="780573"/>
          <a:ext cx="841471" cy="8414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121AF30-7A80-4767-AF09-322E18B47A9C}">
      <dsp:nvSpPr>
        <dsp:cNvPr id="0" name=""/>
        <dsp:cNvSpPr/>
      </dsp:nvSpPr>
      <dsp:spPr>
        <a:xfrm>
          <a:off x="5755863" y="1720439"/>
          <a:ext cx="2404203" cy="1286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Both Manual and Automated approaches were utilized to ensure a complete quality assessment.</a:t>
          </a:r>
        </a:p>
      </dsp:txBody>
      <dsp:txXfrm>
        <a:off x="5755863" y="1720439"/>
        <a:ext cx="2404203" cy="1286707"/>
      </dsp:txXfrm>
    </dsp:sp>
    <dsp:sp modelId="{655B3FA0-2A17-4FC9-8711-F5CCE0502DFD}">
      <dsp:nvSpPr>
        <dsp:cNvPr id="0" name=""/>
        <dsp:cNvSpPr/>
      </dsp:nvSpPr>
      <dsp:spPr>
        <a:xfrm>
          <a:off x="5755863" y="3052911"/>
          <a:ext cx="2404203" cy="15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D2C210-1800-4D95-AD5A-9E2745E757FF}">
      <dsp:nvSpPr>
        <dsp:cNvPr id="0" name=""/>
        <dsp:cNvSpPr/>
      </dsp:nvSpPr>
      <dsp:spPr>
        <a:xfrm>
          <a:off x="806888" y="945060"/>
          <a:ext cx="641746" cy="71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411DD29-4F39-49C4-A8B3-0456D0D3565E}">
      <dsp:nvSpPr>
        <dsp:cNvPr id="0" name=""/>
        <dsp:cNvSpPr/>
      </dsp:nvSpPr>
      <dsp:spPr>
        <a:xfrm>
          <a:off x="1487140" y="891190"/>
          <a:ext cx="73800" cy="138616"/>
        </a:xfrm>
        <a:prstGeom prst="chevron">
          <a:avLst>
            <a:gd name="adj" fmla="val 9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7DF9B85-AF22-4A7B-B7D8-2EC7ED661E31}">
      <dsp:nvSpPr>
        <dsp:cNvPr id="0" name=""/>
        <dsp:cNvSpPr/>
      </dsp:nvSpPr>
      <dsp:spPr>
        <a:xfrm>
          <a:off x="424422" y="642848"/>
          <a:ext cx="604496" cy="60449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58" tIns="23458" rIns="23458" bIns="2345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1</a:t>
          </a:r>
        </a:p>
      </dsp:txBody>
      <dsp:txXfrm>
        <a:off x="512948" y="731374"/>
        <a:ext cx="427444" cy="427444"/>
      </dsp:txXfrm>
    </dsp:sp>
    <dsp:sp modelId="{F4A66380-145D-4E49-8116-D306F42463D7}">
      <dsp:nvSpPr>
        <dsp:cNvPr id="0" name=""/>
        <dsp:cNvSpPr/>
      </dsp:nvSpPr>
      <dsp:spPr>
        <a:xfrm>
          <a:off x="4704" y="1412944"/>
          <a:ext cx="144393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899" tIns="165100" rIns="11389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Validate that all main functionalities of the websites work correctly under different conditions.</a:t>
          </a:r>
        </a:p>
      </dsp:txBody>
      <dsp:txXfrm>
        <a:off x="4704" y="1701730"/>
        <a:ext cx="1443930" cy="1676814"/>
      </dsp:txXfrm>
    </dsp:sp>
    <dsp:sp modelId="{2227A82F-CE36-49DE-857E-1924D9CFFC1F}">
      <dsp:nvSpPr>
        <dsp:cNvPr id="0" name=""/>
        <dsp:cNvSpPr/>
      </dsp:nvSpPr>
      <dsp:spPr>
        <a:xfrm>
          <a:off x="1609072" y="945060"/>
          <a:ext cx="1443930" cy="71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6D7CF35-8AB9-4A93-BD9E-08D7DC27A266}">
      <dsp:nvSpPr>
        <dsp:cNvPr id="0" name=""/>
        <dsp:cNvSpPr/>
      </dsp:nvSpPr>
      <dsp:spPr>
        <a:xfrm>
          <a:off x="3091507" y="891189"/>
          <a:ext cx="73800" cy="138617"/>
        </a:xfrm>
        <a:prstGeom prst="chevron">
          <a:avLst>
            <a:gd name="adj" fmla="val 9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356433E-675F-4108-B700-F858D6EB684C}">
      <dsp:nvSpPr>
        <dsp:cNvPr id="0" name=""/>
        <dsp:cNvSpPr/>
      </dsp:nvSpPr>
      <dsp:spPr>
        <a:xfrm>
          <a:off x="2028789" y="642848"/>
          <a:ext cx="604496" cy="60449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58" tIns="23458" rIns="23458" bIns="2345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2</a:t>
          </a:r>
        </a:p>
      </dsp:txBody>
      <dsp:txXfrm>
        <a:off x="2117315" y="731374"/>
        <a:ext cx="427444" cy="427444"/>
      </dsp:txXfrm>
    </dsp:sp>
    <dsp:sp modelId="{31192C6B-0973-4E40-8D2C-E11C9CA80D94}">
      <dsp:nvSpPr>
        <dsp:cNvPr id="0" name=""/>
        <dsp:cNvSpPr/>
      </dsp:nvSpPr>
      <dsp:spPr>
        <a:xfrm>
          <a:off x="1609072" y="1412944"/>
          <a:ext cx="144393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899" tIns="165100" rIns="11389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Identify and report bugs, usability issues, and inconsistencies during manual testing on OpenCart.</a:t>
          </a:r>
        </a:p>
      </dsp:txBody>
      <dsp:txXfrm>
        <a:off x="1609072" y="1701730"/>
        <a:ext cx="1443930" cy="1676814"/>
      </dsp:txXfrm>
    </dsp:sp>
    <dsp:sp modelId="{472ACC1F-2F10-4FA6-81B4-0965BB02D5EF}">
      <dsp:nvSpPr>
        <dsp:cNvPr id="0" name=""/>
        <dsp:cNvSpPr/>
      </dsp:nvSpPr>
      <dsp:spPr>
        <a:xfrm>
          <a:off x="3213439" y="945060"/>
          <a:ext cx="1443930" cy="72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1CE8E2-A99A-4920-84AD-069A06388D56}">
      <dsp:nvSpPr>
        <dsp:cNvPr id="0" name=""/>
        <dsp:cNvSpPr/>
      </dsp:nvSpPr>
      <dsp:spPr>
        <a:xfrm>
          <a:off x="4695874" y="891189"/>
          <a:ext cx="73800" cy="138617"/>
        </a:xfrm>
        <a:prstGeom prst="chevron">
          <a:avLst>
            <a:gd name="adj" fmla="val 9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1655D2E-D78B-414B-B347-A67CFFE1DCEF}">
      <dsp:nvSpPr>
        <dsp:cNvPr id="0" name=""/>
        <dsp:cNvSpPr/>
      </dsp:nvSpPr>
      <dsp:spPr>
        <a:xfrm>
          <a:off x="3633156" y="642848"/>
          <a:ext cx="604496" cy="60449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58" tIns="23458" rIns="23458" bIns="2345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3</a:t>
          </a:r>
        </a:p>
      </dsp:txBody>
      <dsp:txXfrm>
        <a:off x="3721682" y="731374"/>
        <a:ext cx="427444" cy="427444"/>
      </dsp:txXfrm>
    </dsp:sp>
    <dsp:sp modelId="{F38C8D23-60D0-4753-ADE4-F342CA9FD908}">
      <dsp:nvSpPr>
        <dsp:cNvPr id="0" name=""/>
        <dsp:cNvSpPr/>
      </dsp:nvSpPr>
      <dsp:spPr>
        <a:xfrm>
          <a:off x="3213439" y="1412944"/>
          <a:ext cx="144393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899" tIns="165100" rIns="11389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Automate critical user journeys in Automation Exercise using Selenium WebDriver, Java, and TestNG.</a:t>
          </a:r>
        </a:p>
      </dsp:txBody>
      <dsp:txXfrm>
        <a:off x="3213439" y="1701730"/>
        <a:ext cx="1443930" cy="1676814"/>
      </dsp:txXfrm>
    </dsp:sp>
    <dsp:sp modelId="{6CBED8BE-9824-4F8B-81A8-C66775DB03C8}">
      <dsp:nvSpPr>
        <dsp:cNvPr id="0" name=""/>
        <dsp:cNvSpPr/>
      </dsp:nvSpPr>
      <dsp:spPr>
        <a:xfrm>
          <a:off x="4817806" y="945060"/>
          <a:ext cx="1443930" cy="72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D2890D0-BA07-4EDB-BA3F-166B71183FA7}">
      <dsp:nvSpPr>
        <dsp:cNvPr id="0" name=""/>
        <dsp:cNvSpPr/>
      </dsp:nvSpPr>
      <dsp:spPr>
        <a:xfrm>
          <a:off x="6300241" y="891189"/>
          <a:ext cx="73800" cy="138617"/>
        </a:xfrm>
        <a:prstGeom prst="chevron">
          <a:avLst>
            <a:gd name="adj" fmla="val 9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27B675B-9501-403C-A0A8-A754C7109C87}">
      <dsp:nvSpPr>
        <dsp:cNvPr id="0" name=""/>
        <dsp:cNvSpPr/>
      </dsp:nvSpPr>
      <dsp:spPr>
        <a:xfrm>
          <a:off x="5237523" y="642848"/>
          <a:ext cx="604496" cy="60449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58" tIns="23458" rIns="23458" bIns="2345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4</a:t>
          </a:r>
        </a:p>
      </dsp:txBody>
      <dsp:txXfrm>
        <a:off x="5326049" y="731374"/>
        <a:ext cx="427444" cy="427444"/>
      </dsp:txXfrm>
    </dsp:sp>
    <dsp:sp modelId="{76DC00F5-6CED-47E5-8782-5B0567306876}">
      <dsp:nvSpPr>
        <dsp:cNvPr id="0" name=""/>
        <dsp:cNvSpPr/>
      </dsp:nvSpPr>
      <dsp:spPr>
        <a:xfrm>
          <a:off x="4817806" y="1412944"/>
          <a:ext cx="144393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899" tIns="165100" rIns="11389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Create a reusable automation framework that can be maintained and expanded.</a:t>
          </a:r>
        </a:p>
      </dsp:txBody>
      <dsp:txXfrm>
        <a:off x="4817806" y="1701730"/>
        <a:ext cx="1443930" cy="1676814"/>
      </dsp:txXfrm>
    </dsp:sp>
    <dsp:sp modelId="{B21AF86D-813F-438B-8811-C1837C9EBE16}">
      <dsp:nvSpPr>
        <dsp:cNvPr id="0" name=""/>
        <dsp:cNvSpPr/>
      </dsp:nvSpPr>
      <dsp:spPr>
        <a:xfrm>
          <a:off x="6422173" y="945060"/>
          <a:ext cx="1443930" cy="72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3788DC2-E5CC-4590-B7E6-E220A485B4E5}">
      <dsp:nvSpPr>
        <dsp:cNvPr id="0" name=""/>
        <dsp:cNvSpPr/>
      </dsp:nvSpPr>
      <dsp:spPr>
        <a:xfrm>
          <a:off x="7904608" y="891189"/>
          <a:ext cx="73800" cy="138617"/>
        </a:xfrm>
        <a:prstGeom prst="chevron">
          <a:avLst>
            <a:gd name="adj" fmla="val 9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45A7E5D-EB29-481E-AFEE-CC409FFC1AEA}">
      <dsp:nvSpPr>
        <dsp:cNvPr id="0" name=""/>
        <dsp:cNvSpPr/>
      </dsp:nvSpPr>
      <dsp:spPr>
        <a:xfrm>
          <a:off x="6841890" y="642848"/>
          <a:ext cx="604496" cy="60449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58" tIns="23458" rIns="23458" bIns="2345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5</a:t>
          </a:r>
        </a:p>
      </dsp:txBody>
      <dsp:txXfrm>
        <a:off x="6930416" y="731374"/>
        <a:ext cx="427444" cy="427444"/>
      </dsp:txXfrm>
    </dsp:sp>
    <dsp:sp modelId="{ABEBAD3A-3F4F-4620-BB36-CB5A83647228}">
      <dsp:nvSpPr>
        <dsp:cNvPr id="0" name=""/>
        <dsp:cNvSpPr/>
      </dsp:nvSpPr>
      <dsp:spPr>
        <a:xfrm>
          <a:off x="6422173" y="1412944"/>
          <a:ext cx="144393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899" tIns="165100" rIns="11389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Enhance testing efficiency, reduce human errors, and speed up the verification process.</a:t>
          </a:r>
        </a:p>
      </dsp:txBody>
      <dsp:txXfrm>
        <a:off x="6422173" y="1701730"/>
        <a:ext cx="1443930" cy="1676814"/>
      </dsp:txXfrm>
    </dsp:sp>
    <dsp:sp modelId="{BACF7E74-7D04-4BEA-90C5-5E080E4ADEB9}">
      <dsp:nvSpPr>
        <dsp:cNvPr id="0" name=""/>
        <dsp:cNvSpPr/>
      </dsp:nvSpPr>
      <dsp:spPr>
        <a:xfrm>
          <a:off x="8026540" y="945060"/>
          <a:ext cx="721965" cy="72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841248A-11E3-4361-97F3-4153C5CFCBB6}">
      <dsp:nvSpPr>
        <dsp:cNvPr id="0" name=""/>
        <dsp:cNvSpPr/>
      </dsp:nvSpPr>
      <dsp:spPr>
        <a:xfrm>
          <a:off x="8446258" y="642848"/>
          <a:ext cx="604496" cy="60449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58" tIns="23458" rIns="23458" bIns="2345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6</a:t>
          </a:r>
        </a:p>
      </dsp:txBody>
      <dsp:txXfrm>
        <a:off x="8534784" y="731374"/>
        <a:ext cx="427444" cy="427444"/>
      </dsp:txXfrm>
    </dsp:sp>
    <dsp:sp modelId="{BD2AF5D0-E527-4D75-85E0-C95E16F1DCA6}">
      <dsp:nvSpPr>
        <dsp:cNvPr id="0" name=""/>
        <dsp:cNvSpPr/>
      </dsp:nvSpPr>
      <dsp:spPr>
        <a:xfrm>
          <a:off x="8026540" y="1412944"/>
          <a:ext cx="144393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899" tIns="165100" rIns="11389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Deliver a detailed bug report, test scenarios, and automation scripts for both websites.</a:t>
          </a:r>
        </a:p>
      </dsp:txBody>
      <dsp:txXfrm>
        <a:off x="8026540" y="1701730"/>
        <a:ext cx="1443930" cy="167681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EC157B-D66A-4FB2-9207-6ADE48DD16DF}">
      <dsp:nvSpPr>
        <dsp:cNvPr id="0" name=""/>
        <dsp:cNvSpPr/>
      </dsp:nvSpPr>
      <dsp:spPr>
        <a:xfrm>
          <a:off x="744578" y="2401"/>
          <a:ext cx="1610788" cy="9664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/>
            <a:t>Framework Structure:</a:t>
          </a:r>
          <a:endParaRPr lang="en-US" sz="900" kern="1200"/>
        </a:p>
      </dsp:txBody>
      <dsp:txXfrm>
        <a:off x="744578" y="2401"/>
        <a:ext cx="1610788" cy="966473"/>
      </dsp:txXfrm>
    </dsp:sp>
    <dsp:sp modelId="{A4F61FE8-9298-486E-9C58-E6E59B89906F}">
      <dsp:nvSpPr>
        <dsp:cNvPr id="0" name=""/>
        <dsp:cNvSpPr/>
      </dsp:nvSpPr>
      <dsp:spPr>
        <a:xfrm>
          <a:off x="2516446" y="2401"/>
          <a:ext cx="1610788" cy="9664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Built a </a:t>
          </a:r>
          <a:r>
            <a:rPr lang="en-US" sz="900" b="1" kern="1200"/>
            <a:t>hybrid automation framework</a:t>
          </a:r>
          <a:r>
            <a:rPr lang="en-US" sz="900" kern="1200"/>
            <a:t> combining Page Object Model (POM) and TestNG.</a:t>
          </a:r>
        </a:p>
      </dsp:txBody>
      <dsp:txXfrm>
        <a:off x="2516446" y="2401"/>
        <a:ext cx="1610788" cy="966473"/>
      </dsp:txXfrm>
    </dsp:sp>
    <dsp:sp modelId="{1DEB7D1D-55CD-4B42-96FC-622096421561}">
      <dsp:nvSpPr>
        <dsp:cNvPr id="0" name=""/>
        <dsp:cNvSpPr/>
      </dsp:nvSpPr>
      <dsp:spPr>
        <a:xfrm>
          <a:off x="4288313" y="2401"/>
          <a:ext cx="1610788" cy="9664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Utilized </a:t>
          </a:r>
          <a:r>
            <a:rPr lang="en-US" sz="900" b="1" kern="1200"/>
            <a:t>Maven</a:t>
          </a:r>
          <a:r>
            <a:rPr lang="en-US" sz="900" kern="1200"/>
            <a:t> for project management and dependency handling.</a:t>
          </a:r>
        </a:p>
      </dsp:txBody>
      <dsp:txXfrm>
        <a:off x="4288313" y="2401"/>
        <a:ext cx="1610788" cy="966473"/>
      </dsp:txXfrm>
    </dsp:sp>
    <dsp:sp modelId="{FC726DE0-CFF6-465E-9644-E4BA079BC01B}">
      <dsp:nvSpPr>
        <dsp:cNvPr id="0" name=""/>
        <dsp:cNvSpPr/>
      </dsp:nvSpPr>
      <dsp:spPr>
        <a:xfrm>
          <a:off x="6060181" y="2401"/>
          <a:ext cx="1610788" cy="9664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Followed </a:t>
          </a:r>
          <a:r>
            <a:rPr lang="en-US" sz="900" b="1" kern="1200"/>
            <a:t>structured folder organization</a:t>
          </a:r>
          <a:r>
            <a:rPr lang="en-US" sz="900" kern="1200"/>
            <a:t> for pages, tests, and utilities.</a:t>
          </a:r>
        </a:p>
      </dsp:txBody>
      <dsp:txXfrm>
        <a:off x="6060181" y="2401"/>
        <a:ext cx="1610788" cy="966473"/>
      </dsp:txXfrm>
    </dsp:sp>
    <dsp:sp modelId="{E81A0E03-6412-4C2D-A472-3A9B28B1B2DD}">
      <dsp:nvSpPr>
        <dsp:cNvPr id="0" name=""/>
        <dsp:cNvSpPr/>
      </dsp:nvSpPr>
      <dsp:spPr>
        <a:xfrm>
          <a:off x="744578" y="1129953"/>
          <a:ext cx="1610788" cy="9664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/>
            <a:t>Technologies &amp; Tools Used:</a:t>
          </a:r>
          <a:endParaRPr lang="en-US" sz="900" kern="1200"/>
        </a:p>
      </dsp:txBody>
      <dsp:txXfrm>
        <a:off x="744578" y="1129953"/>
        <a:ext cx="1610788" cy="966473"/>
      </dsp:txXfrm>
    </dsp:sp>
    <dsp:sp modelId="{A50F30F9-F53F-4AA7-89CD-242461805978}">
      <dsp:nvSpPr>
        <dsp:cNvPr id="0" name=""/>
        <dsp:cNvSpPr/>
      </dsp:nvSpPr>
      <dsp:spPr>
        <a:xfrm>
          <a:off x="2516446" y="1129953"/>
          <a:ext cx="1610788" cy="9664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/>
            <a:t>Selenium WebDriver</a:t>
          </a:r>
          <a:r>
            <a:rPr lang="en-US" sz="900" kern="1200"/>
            <a:t> for browser automation.</a:t>
          </a:r>
        </a:p>
      </dsp:txBody>
      <dsp:txXfrm>
        <a:off x="2516446" y="1129953"/>
        <a:ext cx="1610788" cy="966473"/>
      </dsp:txXfrm>
    </dsp:sp>
    <dsp:sp modelId="{D73386D5-347E-4DFB-B25B-E83C66BF3617}">
      <dsp:nvSpPr>
        <dsp:cNvPr id="0" name=""/>
        <dsp:cNvSpPr/>
      </dsp:nvSpPr>
      <dsp:spPr>
        <a:xfrm>
          <a:off x="4288313" y="1129953"/>
          <a:ext cx="1610788" cy="9664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TestNG</a:t>
          </a:r>
          <a:r>
            <a:rPr lang="en-US" sz="900" kern="1200" dirty="0"/>
            <a:t> for test case management and execution control.</a:t>
          </a:r>
        </a:p>
      </dsp:txBody>
      <dsp:txXfrm>
        <a:off x="4288313" y="1129953"/>
        <a:ext cx="1610788" cy="966473"/>
      </dsp:txXfrm>
    </dsp:sp>
    <dsp:sp modelId="{999476D4-3BB1-48F6-BCF3-3F96EAC8DDA9}">
      <dsp:nvSpPr>
        <dsp:cNvPr id="0" name=""/>
        <dsp:cNvSpPr/>
      </dsp:nvSpPr>
      <dsp:spPr>
        <a:xfrm>
          <a:off x="6060181" y="1129953"/>
          <a:ext cx="1610788" cy="9664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/>
            <a:t>Maven</a:t>
          </a:r>
          <a:r>
            <a:rPr lang="en-US" sz="900" kern="1200"/>
            <a:t> for build management and running test suites.</a:t>
          </a:r>
        </a:p>
      </dsp:txBody>
      <dsp:txXfrm>
        <a:off x="6060181" y="1129953"/>
        <a:ext cx="1610788" cy="966473"/>
      </dsp:txXfrm>
    </dsp:sp>
    <dsp:sp modelId="{2E8D0AB3-023A-4783-929B-0054DCB73DA4}">
      <dsp:nvSpPr>
        <dsp:cNvPr id="0" name=""/>
        <dsp:cNvSpPr/>
      </dsp:nvSpPr>
      <dsp:spPr>
        <a:xfrm>
          <a:off x="744578" y="2257505"/>
          <a:ext cx="1610788" cy="9664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/>
            <a:t>Java</a:t>
          </a:r>
          <a:r>
            <a:rPr lang="en-US" sz="900" kern="1200"/>
            <a:t> as the programming language.</a:t>
          </a:r>
        </a:p>
      </dsp:txBody>
      <dsp:txXfrm>
        <a:off x="744578" y="2257505"/>
        <a:ext cx="1610788" cy="966473"/>
      </dsp:txXfrm>
    </dsp:sp>
    <dsp:sp modelId="{DFE3B5E8-1C52-4DF7-91A8-471D7180A4F5}">
      <dsp:nvSpPr>
        <dsp:cNvPr id="0" name=""/>
        <dsp:cNvSpPr/>
      </dsp:nvSpPr>
      <dsp:spPr>
        <a:xfrm>
          <a:off x="2516446" y="2257505"/>
          <a:ext cx="1610788" cy="9664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Execution Strategy:</a:t>
          </a:r>
          <a:endParaRPr lang="en-US" sz="900" kern="1200" dirty="0"/>
        </a:p>
      </dsp:txBody>
      <dsp:txXfrm>
        <a:off x="2516446" y="2257505"/>
        <a:ext cx="1610788" cy="966473"/>
      </dsp:txXfrm>
    </dsp:sp>
    <dsp:sp modelId="{280B4C4B-3099-4633-B890-14B08603F25E}">
      <dsp:nvSpPr>
        <dsp:cNvPr id="0" name=""/>
        <dsp:cNvSpPr/>
      </dsp:nvSpPr>
      <dsp:spPr>
        <a:xfrm>
          <a:off x="4288313" y="2257505"/>
          <a:ext cx="1610788" cy="9664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Developed reusable page classes and modular test methods.</a:t>
          </a:r>
        </a:p>
      </dsp:txBody>
      <dsp:txXfrm>
        <a:off x="4288313" y="2257505"/>
        <a:ext cx="1610788" cy="966473"/>
      </dsp:txXfrm>
    </dsp:sp>
    <dsp:sp modelId="{BED2A84D-DED0-4F13-9686-7C91DC6EF3A9}">
      <dsp:nvSpPr>
        <dsp:cNvPr id="0" name=""/>
        <dsp:cNvSpPr/>
      </dsp:nvSpPr>
      <dsp:spPr>
        <a:xfrm>
          <a:off x="6060181" y="2257505"/>
          <a:ext cx="1610788" cy="9664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Automated major workflows: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/>
            <a:t>Login / Registration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/>
            <a:t>Adding Products to Cart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/>
            <a:t>Checkout and Payment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/>
            <a:t>Account Management (e.g., Delete Account)</a:t>
          </a:r>
        </a:p>
      </dsp:txBody>
      <dsp:txXfrm>
        <a:off x="6060181" y="2257505"/>
        <a:ext cx="1610788" cy="966473"/>
      </dsp:txXfrm>
    </dsp:sp>
    <dsp:sp modelId="{FDEFC00E-B4B9-43E0-AF47-8DE1E24DE040}">
      <dsp:nvSpPr>
        <dsp:cNvPr id="0" name=""/>
        <dsp:cNvSpPr/>
      </dsp:nvSpPr>
      <dsp:spPr>
        <a:xfrm>
          <a:off x="744578" y="3385057"/>
          <a:ext cx="1610788" cy="9664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Test cases were executed in Microsoft Edge and Chrome browsers.</a:t>
          </a:r>
        </a:p>
      </dsp:txBody>
      <dsp:txXfrm>
        <a:off x="744578" y="3385057"/>
        <a:ext cx="1610788" cy="966473"/>
      </dsp:txXfrm>
    </dsp:sp>
    <dsp:sp modelId="{76AF6D30-E11A-4BBE-8F06-99DCAA90B6C7}">
      <dsp:nvSpPr>
        <dsp:cNvPr id="0" name=""/>
        <dsp:cNvSpPr/>
      </dsp:nvSpPr>
      <dsp:spPr>
        <a:xfrm>
          <a:off x="2516446" y="3385057"/>
          <a:ext cx="1610788" cy="9664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Debugging and reporting were integrated using TestNG’s built-in reports.</a:t>
          </a:r>
        </a:p>
      </dsp:txBody>
      <dsp:txXfrm>
        <a:off x="2516446" y="3385057"/>
        <a:ext cx="1610788" cy="966473"/>
      </dsp:txXfrm>
    </dsp:sp>
    <dsp:sp modelId="{857DEE34-536D-4CBF-9DF3-5FA9BC483D2D}">
      <dsp:nvSpPr>
        <dsp:cNvPr id="0" name=""/>
        <dsp:cNvSpPr/>
      </dsp:nvSpPr>
      <dsp:spPr>
        <a:xfrm>
          <a:off x="4288313" y="3385057"/>
          <a:ext cx="1610788" cy="9664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/>
            <a:t>Benefits Achieved:</a:t>
          </a:r>
          <a:endParaRPr lang="en-US" sz="900" kern="1200"/>
        </a:p>
      </dsp:txBody>
      <dsp:txXfrm>
        <a:off x="4288313" y="3385057"/>
        <a:ext cx="1610788" cy="966473"/>
      </dsp:txXfrm>
    </dsp:sp>
    <dsp:sp modelId="{613F01A2-4A05-47A8-BA97-D376DEAF0A8F}">
      <dsp:nvSpPr>
        <dsp:cNvPr id="0" name=""/>
        <dsp:cNvSpPr/>
      </dsp:nvSpPr>
      <dsp:spPr>
        <a:xfrm>
          <a:off x="6060181" y="3385057"/>
          <a:ext cx="1610788" cy="9664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Increased test coverage.</a:t>
          </a:r>
        </a:p>
      </dsp:txBody>
      <dsp:txXfrm>
        <a:off x="6060181" y="3385057"/>
        <a:ext cx="1610788" cy="966473"/>
      </dsp:txXfrm>
    </dsp:sp>
    <dsp:sp modelId="{90CCFBF1-DD64-44F9-8469-C32BCCFA6204}">
      <dsp:nvSpPr>
        <dsp:cNvPr id="0" name=""/>
        <dsp:cNvSpPr/>
      </dsp:nvSpPr>
      <dsp:spPr>
        <a:xfrm>
          <a:off x="2516446" y="4512609"/>
          <a:ext cx="1610788" cy="9664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Reduced manual execution time.</a:t>
          </a:r>
        </a:p>
      </dsp:txBody>
      <dsp:txXfrm>
        <a:off x="2516446" y="4512609"/>
        <a:ext cx="1610788" cy="966473"/>
      </dsp:txXfrm>
    </dsp:sp>
    <dsp:sp modelId="{A651A774-5F7F-496F-ADDF-405F5D7DF3F9}">
      <dsp:nvSpPr>
        <dsp:cNvPr id="0" name=""/>
        <dsp:cNvSpPr/>
      </dsp:nvSpPr>
      <dsp:spPr>
        <a:xfrm>
          <a:off x="4288313" y="4512609"/>
          <a:ext cx="1610788" cy="9664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Enhanced reliability and repeatability of regression tests.</a:t>
          </a:r>
        </a:p>
      </dsp:txBody>
      <dsp:txXfrm>
        <a:off x="4288313" y="4512609"/>
        <a:ext cx="1610788" cy="96647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761E7A-CF96-46EE-A6DA-4CFDBDDAB008}">
      <dsp:nvSpPr>
        <dsp:cNvPr id="0" name=""/>
        <dsp:cNvSpPr/>
      </dsp:nvSpPr>
      <dsp:spPr>
        <a:xfrm rot="5400000">
          <a:off x="-236098" y="762662"/>
          <a:ext cx="1033494" cy="124702"/>
        </a:xfrm>
        <a:prstGeom prst="rect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BB2C544-BB75-4AE2-AAC1-A22D2CCAC93D}">
      <dsp:nvSpPr>
        <dsp:cNvPr id="0" name=""/>
        <dsp:cNvSpPr/>
      </dsp:nvSpPr>
      <dsp:spPr>
        <a:xfrm>
          <a:off x="684" y="101661"/>
          <a:ext cx="1385586" cy="831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Challenges Faced:</a:t>
          </a:r>
        </a:p>
      </dsp:txBody>
      <dsp:txXfrm>
        <a:off x="25033" y="126010"/>
        <a:ext cx="1336888" cy="782653"/>
      </dsp:txXfrm>
    </dsp:sp>
    <dsp:sp modelId="{A9FCE92A-CB83-4570-8EF9-66283597CA09}">
      <dsp:nvSpPr>
        <dsp:cNvPr id="0" name=""/>
        <dsp:cNvSpPr/>
      </dsp:nvSpPr>
      <dsp:spPr>
        <a:xfrm rot="5400000">
          <a:off x="-236098" y="1801852"/>
          <a:ext cx="1033494" cy="124702"/>
        </a:xfrm>
        <a:prstGeom prst="rect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795072-66B8-4341-BE18-34A430F9F8D3}">
      <dsp:nvSpPr>
        <dsp:cNvPr id="0" name=""/>
        <dsp:cNvSpPr/>
      </dsp:nvSpPr>
      <dsp:spPr>
        <a:xfrm>
          <a:off x="684" y="1140851"/>
          <a:ext cx="1385586" cy="831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Dynamic Elements and Ads:</a:t>
          </a:r>
        </a:p>
      </dsp:txBody>
      <dsp:txXfrm>
        <a:off x="25033" y="1165200"/>
        <a:ext cx="1336888" cy="782653"/>
      </dsp:txXfrm>
    </dsp:sp>
    <dsp:sp modelId="{029D0334-F9A1-452D-B9A9-046F6E7F4B1A}">
      <dsp:nvSpPr>
        <dsp:cNvPr id="0" name=""/>
        <dsp:cNvSpPr/>
      </dsp:nvSpPr>
      <dsp:spPr>
        <a:xfrm rot="5400000">
          <a:off x="-236098" y="2841041"/>
          <a:ext cx="1033494" cy="124702"/>
        </a:xfrm>
        <a:prstGeom prst="rect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B5B636-E2DA-42C3-928C-485B5725E943}">
      <dsp:nvSpPr>
        <dsp:cNvPr id="0" name=""/>
        <dsp:cNvSpPr/>
      </dsp:nvSpPr>
      <dsp:spPr>
        <a:xfrm>
          <a:off x="684" y="2180040"/>
          <a:ext cx="1385586" cy="831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While testing automationexercise.com, some dynamic ads and overlays (iframes) blocked elements and caused click interception errors.</a:t>
          </a:r>
        </a:p>
      </dsp:txBody>
      <dsp:txXfrm>
        <a:off x="25033" y="2204389"/>
        <a:ext cx="1336888" cy="782653"/>
      </dsp:txXfrm>
    </dsp:sp>
    <dsp:sp modelId="{EDA61A3F-1BCB-4D44-9A38-7A87F4E301A0}">
      <dsp:nvSpPr>
        <dsp:cNvPr id="0" name=""/>
        <dsp:cNvSpPr/>
      </dsp:nvSpPr>
      <dsp:spPr>
        <a:xfrm rot="5400000">
          <a:off x="-236098" y="3880231"/>
          <a:ext cx="1033494" cy="124702"/>
        </a:xfrm>
        <a:prstGeom prst="rect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9C7075-F3F1-4FF4-B61F-A615DA4619D7}">
      <dsp:nvSpPr>
        <dsp:cNvPr id="0" name=""/>
        <dsp:cNvSpPr/>
      </dsp:nvSpPr>
      <dsp:spPr>
        <a:xfrm>
          <a:off x="684" y="3219230"/>
          <a:ext cx="1385586" cy="831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Element Identification Issues:</a:t>
          </a:r>
        </a:p>
      </dsp:txBody>
      <dsp:txXfrm>
        <a:off x="25033" y="3243579"/>
        <a:ext cx="1336888" cy="782653"/>
      </dsp:txXfrm>
    </dsp:sp>
    <dsp:sp modelId="{41C911B1-080C-4297-8EE6-4E07D2BD2917}">
      <dsp:nvSpPr>
        <dsp:cNvPr id="0" name=""/>
        <dsp:cNvSpPr/>
      </dsp:nvSpPr>
      <dsp:spPr>
        <a:xfrm>
          <a:off x="283496" y="4399826"/>
          <a:ext cx="1837134" cy="124702"/>
        </a:xfrm>
        <a:prstGeom prst="rect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F03312-9673-4BF7-87B3-54AE5957FA7D}">
      <dsp:nvSpPr>
        <dsp:cNvPr id="0" name=""/>
        <dsp:cNvSpPr/>
      </dsp:nvSpPr>
      <dsp:spPr>
        <a:xfrm>
          <a:off x="684" y="4258419"/>
          <a:ext cx="1385586" cy="831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Some elements had unstable locators, requiring the use of JavaScript Executor for accurate interaction.</a:t>
          </a:r>
        </a:p>
      </dsp:txBody>
      <dsp:txXfrm>
        <a:off x="25033" y="4282768"/>
        <a:ext cx="1336888" cy="782653"/>
      </dsp:txXfrm>
    </dsp:sp>
    <dsp:sp modelId="{E05A1556-4C07-4E74-B3B2-D1E786D31556}">
      <dsp:nvSpPr>
        <dsp:cNvPr id="0" name=""/>
        <dsp:cNvSpPr/>
      </dsp:nvSpPr>
      <dsp:spPr>
        <a:xfrm rot="16200000">
          <a:off x="1606731" y="3880231"/>
          <a:ext cx="1033494" cy="124702"/>
        </a:xfrm>
        <a:prstGeom prst="rect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913D9B4-C769-40BC-8083-49322686A74A}">
      <dsp:nvSpPr>
        <dsp:cNvPr id="0" name=""/>
        <dsp:cNvSpPr/>
      </dsp:nvSpPr>
      <dsp:spPr>
        <a:xfrm>
          <a:off x="1843513" y="4258419"/>
          <a:ext cx="1385586" cy="831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Synchronization Problems:</a:t>
          </a:r>
        </a:p>
      </dsp:txBody>
      <dsp:txXfrm>
        <a:off x="1867862" y="4282768"/>
        <a:ext cx="1336888" cy="782653"/>
      </dsp:txXfrm>
    </dsp:sp>
    <dsp:sp modelId="{F2D3D848-077B-49B0-B631-6F3C15446AB0}">
      <dsp:nvSpPr>
        <dsp:cNvPr id="0" name=""/>
        <dsp:cNvSpPr/>
      </dsp:nvSpPr>
      <dsp:spPr>
        <a:xfrm rot="16200000">
          <a:off x="1606731" y="2841041"/>
          <a:ext cx="1033494" cy="124702"/>
        </a:xfrm>
        <a:prstGeom prst="rect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C4DBC4-FEE1-4864-B236-49193B689787}">
      <dsp:nvSpPr>
        <dsp:cNvPr id="0" name=""/>
        <dsp:cNvSpPr/>
      </dsp:nvSpPr>
      <dsp:spPr>
        <a:xfrm>
          <a:off x="1843513" y="3219230"/>
          <a:ext cx="1385586" cy="831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Pages and modals sometimes took time to load, leading to TimeoutExceptions.</a:t>
          </a:r>
        </a:p>
      </dsp:txBody>
      <dsp:txXfrm>
        <a:off x="1867862" y="3243579"/>
        <a:ext cx="1336888" cy="782653"/>
      </dsp:txXfrm>
    </dsp:sp>
    <dsp:sp modelId="{579B1082-08BA-462A-B4A3-10D3A5BD60DA}">
      <dsp:nvSpPr>
        <dsp:cNvPr id="0" name=""/>
        <dsp:cNvSpPr/>
      </dsp:nvSpPr>
      <dsp:spPr>
        <a:xfrm rot="16200000">
          <a:off x="1606731" y="1801852"/>
          <a:ext cx="1033494" cy="124702"/>
        </a:xfrm>
        <a:prstGeom prst="rect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49E263-1D85-4591-AFE0-678C7C0A4C25}">
      <dsp:nvSpPr>
        <dsp:cNvPr id="0" name=""/>
        <dsp:cNvSpPr/>
      </dsp:nvSpPr>
      <dsp:spPr>
        <a:xfrm>
          <a:off x="1843513" y="2180040"/>
          <a:ext cx="1385586" cy="831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Handling Modal Popups:</a:t>
          </a:r>
        </a:p>
      </dsp:txBody>
      <dsp:txXfrm>
        <a:off x="1867862" y="2204389"/>
        <a:ext cx="1336888" cy="782653"/>
      </dsp:txXfrm>
    </dsp:sp>
    <dsp:sp modelId="{9077E928-1730-4B16-B2F5-0DE267EC398A}">
      <dsp:nvSpPr>
        <dsp:cNvPr id="0" name=""/>
        <dsp:cNvSpPr/>
      </dsp:nvSpPr>
      <dsp:spPr>
        <a:xfrm rot="16200000">
          <a:off x="1606731" y="762662"/>
          <a:ext cx="1033494" cy="124702"/>
        </a:xfrm>
        <a:prstGeom prst="rect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E9C3911-59AC-4C16-AB12-AC3883650EA8}">
      <dsp:nvSpPr>
        <dsp:cNvPr id="0" name=""/>
        <dsp:cNvSpPr/>
      </dsp:nvSpPr>
      <dsp:spPr>
        <a:xfrm>
          <a:off x="1843513" y="1140851"/>
          <a:ext cx="1385586" cy="831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After adding products to cart, popups appeared and required smart handling using explicit waits.</a:t>
          </a:r>
        </a:p>
      </dsp:txBody>
      <dsp:txXfrm>
        <a:off x="1867862" y="1165200"/>
        <a:ext cx="1336888" cy="782653"/>
      </dsp:txXfrm>
    </dsp:sp>
    <dsp:sp modelId="{66B6C2DA-17B7-4EA2-8975-87506161A9D6}">
      <dsp:nvSpPr>
        <dsp:cNvPr id="0" name=""/>
        <dsp:cNvSpPr/>
      </dsp:nvSpPr>
      <dsp:spPr>
        <a:xfrm>
          <a:off x="2126326" y="243067"/>
          <a:ext cx="1837134" cy="124702"/>
        </a:xfrm>
        <a:prstGeom prst="rect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5D7B10C-97A0-496F-8F62-9FF2C8F2F958}">
      <dsp:nvSpPr>
        <dsp:cNvPr id="0" name=""/>
        <dsp:cNvSpPr/>
      </dsp:nvSpPr>
      <dsp:spPr>
        <a:xfrm>
          <a:off x="1843513" y="101661"/>
          <a:ext cx="1385586" cy="831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Data Dependency:</a:t>
          </a:r>
        </a:p>
      </dsp:txBody>
      <dsp:txXfrm>
        <a:off x="1867862" y="126010"/>
        <a:ext cx="1336888" cy="782653"/>
      </dsp:txXfrm>
    </dsp:sp>
    <dsp:sp modelId="{9C300706-8151-4ABB-83A6-06005180F9E4}">
      <dsp:nvSpPr>
        <dsp:cNvPr id="0" name=""/>
        <dsp:cNvSpPr/>
      </dsp:nvSpPr>
      <dsp:spPr>
        <a:xfrm rot="5400000">
          <a:off x="3449561" y="762662"/>
          <a:ext cx="1033494" cy="124702"/>
        </a:xfrm>
        <a:prstGeom prst="rect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96EFFF5-F028-4E37-9A23-D9B0D74D5D7B}">
      <dsp:nvSpPr>
        <dsp:cNvPr id="0" name=""/>
        <dsp:cNvSpPr/>
      </dsp:nvSpPr>
      <dsp:spPr>
        <a:xfrm>
          <a:off x="3686343" y="101661"/>
          <a:ext cx="1385586" cy="831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Some scenarios like "Register with existing email" needed proper test data preparation to avoid test case failures.</a:t>
          </a:r>
        </a:p>
      </dsp:txBody>
      <dsp:txXfrm>
        <a:off x="3710692" y="126010"/>
        <a:ext cx="1336888" cy="782653"/>
      </dsp:txXfrm>
    </dsp:sp>
    <dsp:sp modelId="{740DAF21-C7C5-4E80-A99B-E9125C8B55CE}">
      <dsp:nvSpPr>
        <dsp:cNvPr id="0" name=""/>
        <dsp:cNvSpPr/>
      </dsp:nvSpPr>
      <dsp:spPr>
        <a:xfrm rot="5400000">
          <a:off x="3449561" y="1801852"/>
          <a:ext cx="1033494" cy="124702"/>
        </a:xfrm>
        <a:prstGeom prst="rect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611914C-A107-4592-85CE-5D61B43A5D78}">
      <dsp:nvSpPr>
        <dsp:cNvPr id="0" name=""/>
        <dsp:cNvSpPr/>
      </dsp:nvSpPr>
      <dsp:spPr>
        <a:xfrm>
          <a:off x="3686343" y="1140851"/>
          <a:ext cx="1385586" cy="831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Solutions Implemented:</a:t>
          </a:r>
        </a:p>
      </dsp:txBody>
      <dsp:txXfrm>
        <a:off x="3710692" y="1165200"/>
        <a:ext cx="1336888" cy="782653"/>
      </dsp:txXfrm>
    </dsp:sp>
    <dsp:sp modelId="{589C7536-D76F-4C93-BAE8-76E8DFE3467C}">
      <dsp:nvSpPr>
        <dsp:cNvPr id="0" name=""/>
        <dsp:cNvSpPr/>
      </dsp:nvSpPr>
      <dsp:spPr>
        <a:xfrm rot="5400000">
          <a:off x="3449561" y="2841041"/>
          <a:ext cx="1033494" cy="124702"/>
        </a:xfrm>
        <a:prstGeom prst="rect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98C521-CBC4-4D00-BD78-B87E651B2F26}">
      <dsp:nvSpPr>
        <dsp:cNvPr id="0" name=""/>
        <dsp:cNvSpPr/>
      </dsp:nvSpPr>
      <dsp:spPr>
        <a:xfrm>
          <a:off x="3686343" y="2180040"/>
          <a:ext cx="1385586" cy="831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JavaScript Executor for Clicking:</a:t>
          </a:r>
        </a:p>
      </dsp:txBody>
      <dsp:txXfrm>
        <a:off x="3710692" y="2204389"/>
        <a:ext cx="1336888" cy="782653"/>
      </dsp:txXfrm>
    </dsp:sp>
    <dsp:sp modelId="{507EA625-1BD9-4F9D-87D0-4E76B885150A}">
      <dsp:nvSpPr>
        <dsp:cNvPr id="0" name=""/>
        <dsp:cNvSpPr/>
      </dsp:nvSpPr>
      <dsp:spPr>
        <a:xfrm rot="5400000">
          <a:off x="3449561" y="3880231"/>
          <a:ext cx="1033494" cy="124702"/>
        </a:xfrm>
        <a:prstGeom prst="rect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B34A84-093F-46EF-AD7E-53D3404501E9}">
      <dsp:nvSpPr>
        <dsp:cNvPr id="0" name=""/>
        <dsp:cNvSpPr/>
      </dsp:nvSpPr>
      <dsp:spPr>
        <a:xfrm>
          <a:off x="3686343" y="3219230"/>
          <a:ext cx="1385586" cy="831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Used JavascriptExecutor to interact with elements blocked by dynamic ads or iframes.</a:t>
          </a:r>
        </a:p>
      </dsp:txBody>
      <dsp:txXfrm>
        <a:off x="3710692" y="3243579"/>
        <a:ext cx="1336888" cy="782653"/>
      </dsp:txXfrm>
    </dsp:sp>
    <dsp:sp modelId="{94E07286-DADE-48FC-8046-2E6EC4F3A04A}">
      <dsp:nvSpPr>
        <dsp:cNvPr id="0" name=""/>
        <dsp:cNvSpPr/>
      </dsp:nvSpPr>
      <dsp:spPr>
        <a:xfrm>
          <a:off x="3969155" y="4399826"/>
          <a:ext cx="1837134" cy="124702"/>
        </a:xfrm>
        <a:prstGeom prst="rect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A6BD284-FF68-4207-849A-247DFE933B9E}">
      <dsp:nvSpPr>
        <dsp:cNvPr id="0" name=""/>
        <dsp:cNvSpPr/>
      </dsp:nvSpPr>
      <dsp:spPr>
        <a:xfrm>
          <a:off x="3686343" y="4258419"/>
          <a:ext cx="1385586" cy="831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Explicit Waits:</a:t>
          </a:r>
        </a:p>
      </dsp:txBody>
      <dsp:txXfrm>
        <a:off x="3710692" y="4282768"/>
        <a:ext cx="1336888" cy="782653"/>
      </dsp:txXfrm>
    </dsp:sp>
    <dsp:sp modelId="{AE62BD52-E8C5-4509-BF89-7DFC93BF61CA}">
      <dsp:nvSpPr>
        <dsp:cNvPr id="0" name=""/>
        <dsp:cNvSpPr/>
      </dsp:nvSpPr>
      <dsp:spPr>
        <a:xfrm rot="16200000">
          <a:off x="5292390" y="3880231"/>
          <a:ext cx="1033494" cy="124702"/>
        </a:xfrm>
        <a:prstGeom prst="rect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78006D6-FAB5-475E-8D8B-415121266F0D}">
      <dsp:nvSpPr>
        <dsp:cNvPr id="0" name=""/>
        <dsp:cNvSpPr/>
      </dsp:nvSpPr>
      <dsp:spPr>
        <a:xfrm>
          <a:off x="5529173" y="4258419"/>
          <a:ext cx="1385586" cy="831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Applied WebDriverWait and ExpectedConditions to ensure elements are fully visible before performing actions.</a:t>
          </a:r>
        </a:p>
      </dsp:txBody>
      <dsp:txXfrm>
        <a:off x="5553522" y="4282768"/>
        <a:ext cx="1336888" cy="782653"/>
      </dsp:txXfrm>
    </dsp:sp>
    <dsp:sp modelId="{93321E60-1DE0-4BA3-AC71-868824B2C89A}">
      <dsp:nvSpPr>
        <dsp:cNvPr id="0" name=""/>
        <dsp:cNvSpPr/>
      </dsp:nvSpPr>
      <dsp:spPr>
        <a:xfrm rot="16200000">
          <a:off x="5292390" y="2841041"/>
          <a:ext cx="1033494" cy="124702"/>
        </a:xfrm>
        <a:prstGeom prst="rect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52D65D1-1E89-4ED9-B2A1-E21C7E7E2373}">
      <dsp:nvSpPr>
        <dsp:cNvPr id="0" name=""/>
        <dsp:cNvSpPr/>
      </dsp:nvSpPr>
      <dsp:spPr>
        <a:xfrm>
          <a:off x="5529173" y="3219230"/>
          <a:ext cx="1385586" cy="831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Robust Locators:</a:t>
          </a:r>
        </a:p>
      </dsp:txBody>
      <dsp:txXfrm>
        <a:off x="5553522" y="3243579"/>
        <a:ext cx="1336888" cy="782653"/>
      </dsp:txXfrm>
    </dsp:sp>
    <dsp:sp modelId="{6A1BF731-4BAD-42F6-A57E-D0D366F59F35}">
      <dsp:nvSpPr>
        <dsp:cNvPr id="0" name=""/>
        <dsp:cNvSpPr/>
      </dsp:nvSpPr>
      <dsp:spPr>
        <a:xfrm rot="16200000">
          <a:off x="5292390" y="1801852"/>
          <a:ext cx="1033494" cy="124702"/>
        </a:xfrm>
        <a:prstGeom prst="rect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1A77BE-723F-4644-860D-A8750E585ED3}">
      <dsp:nvSpPr>
        <dsp:cNvPr id="0" name=""/>
        <dsp:cNvSpPr/>
      </dsp:nvSpPr>
      <dsp:spPr>
        <a:xfrm>
          <a:off x="5529173" y="2180040"/>
          <a:ext cx="1385586" cy="831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Updated locators to more stable XPath and CSS Selectors for reliability across test runs.</a:t>
          </a:r>
        </a:p>
      </dsp:txBody>
      <dsp:txXfrm>
        <a:off x="5553522" y="2204389"/>
        <a:ext cx="1336888" cy="782653"/>
      </dsp:txXfrm>
    </dsp:sp>
    <dsp:sp modelId="{93BBB4AC-547A-47D3-B8EE-AB299B0F33EB}">
      <dsp:nvSpPr>
        <dsp:cNvPr id="0" name=""/>
        <dsp:cNvSpPr/>
      </dsp:nvSpPr>
      <dsp:spPr>
        <a:xfrm rot="16200000">
          <a:off x="5292390" y="762662"/>
          <a:ext cx="1033494" cy="124702"/>
        </a:xfrm>
        <a:prstGeom prst="rect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A6EAD5-1E12-45D4-9F6A-51C1E624A425}">
      <dsp:nvSpPr>
        <dsp:cNvPr id="0" name=""/>
        <dsp:cNvSpPr/>
      </dsp:nvSpPr>
      <dsp:spPr>
        <a:xfrm>
          <a:off x="5529173" y="1140851"/>
          <a:ext cx="1385586" cy="831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Popup Handling Strategy:</a:t>
          </a:r>
        </a:p>
      </dsp:txBody>
      <dsp:txXfrm>
        <a:off x="5553522" y="1165200"/>
        <a:ext cx="1336888" cy="782653"/>
      </dsp:txXfrm>
    </dsp:sp>
    <dsp:sp modelId="{1CE13C83-DD5D-4009-B458-DB94C51A7FAB}">
      <dsp:nvSpPr>
        <dsp:cNvPr id="0" name=""/>
        <dsp:cNvSpPr/>
      </dsp:nvSpPr>
      <dsp:spPr>
        <a:xfrm>
          <a:off x="5811985" y="243067"/>
          <a:ext cx="1837134" cy="124702"/>
        </a:xfrm>
        <a:prstGeom prst="rect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C84FC51-5A3C-4C1E-B7DC-D113F79C65E5}">
      <dsp:nvSpPr>
        <dsp:cNvPr id="0" name=""/>
        <dsp:cNvSpPr/>
      </dsp:nvSpPr>
      <dsp:spPr>
        <a:xfrm>
          <a:off x="5529173" y="101661"/>
          <a:ext cx="1385586" cy="831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Designed flexible methods to handle modal dialogs, either clicking “Continue” or proceeding directly.</a:t>
          </a:r>
        </a:p>
      </dsp:txBody>
      <dsp:txXfrm>
        <a:off x="5553522" y="126010"/>
        <a:ext cx="1336888" cy="782653"/>
      </dsp:txXfrm>
    </dsp:sp>
    <dsp:sp modelId="{CAB31122-8A99-4B92-8C9E-700DBA4CDD36}">
      <dsp:nvSpPr>
        <dsp:cNvPr id="0" name=""/>
        <dsp:cNvSpPr/>
      </dsp:nvSpPr>
      <dsp:spPr>
        <a:xfrm rot="5400000">
          <a:off x="7135220" y="762662"/>
          <a:ext cx="1033494" cy="124702"/>
        </a:xfrm>
        <a:prstGeom prst="rect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DA9F99-E899-4320-99BC-3939A7D705FA}">
      <dsp:nvSpPr>
        <dsp:cNvPr id="0" name=""/>
        <dsp:cNvSpPr/>
      </dsp:nvSpPr>
      <dsp:spPr>
        <a:xfrm>
          <a:off x="7372002" y="101661"/>
          <a:ext cx="1385586" cy="831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Test Data Management:</a:t>
          </a:r>
        </a:p>
      </dsp:txBody>
      <dsp:txXfrm>
        <a:off x="7396351" y="126010"/>
        <a:ext cx="1336888" cy="782653"/>
      </dsp:txXfrm>
    </dsp:sp>
    <dsp:sp modelId="{A0D417F1-4A9B-4501-A68B-0577D6C45C85}">
      <dsp:nvSpPr>
        <dsp:cNvPr id="0" name=""/>
        <dsp:cNvSpPr/>
      </dsp:nvSpPr>
      <dsp:spPr>
        <a:xfrm>
          <a:off x="7372002" y="1140851"/>
          <a:ext cx="1385586" cy="831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Used predefined email addresses and user data to maintain consistency across different test executions.</a:t>
          </a:r>
        </a:p>
      </dsp:txBody>
      <dsp:txXfrm>
        <a:off x="7396351" y="1165200"/>
        <a:ext cx="1336888" cy="7826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558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649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655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040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367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163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23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85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47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62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646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699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cartoon of an astronaut standing next to a light bulb&#10;&#10;AI-generated content may be incorrect.">
            <a:extLst>
              <a:ext uri="{FF2B5EF4-FFF2-40B4-BE49-F238E27FC236}">
                <a16:creationId xmlns:a16="http://schemas.microsoft.com/office/drawing/2014/main" id="{9CE47ACE-52BD-C014-FDD1-D9C7731C5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52" r="-1" b="33484"/>
          <a:stretch/>
        </p:blipFill>
        <p:spPr>
          <a:xfrm>
            <a:off x="-233447" y="-120568"/>
            <a:ext cx="12188932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7B3E2DB-180D-4752-BBB6-987822D6B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944761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A64F6-682B-A240-2632-B0FEC4EC0A5C}"/>
              </a:ext>
            </a:extLst>
          </p:cNvPr>
          <p:cNvSpPr txBox="1"/>
          <p:nvPr/>
        </p:nvSpPr>
        <p:spPr>
          <a:xfrm>
            <a:off x="5555052" y="971396"/>
            <a:ext cx="5870184" cy="28595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Manual and Automation Journey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9321" y="508090"/>
            <a:ext cx="6114810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830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65E052-D54C-C39F-D2E5-E0D413F7D921}"/>
              </a:ext>
            </a:extLst>
          </p:cNvPr>
          <p:cNvSpPr txBox="1"/>
          <p:nvPr/>
        </p:nvSpPr>
        <p:spPr>
          <a:xfrm>
            <a:off x="524256" y="978408"/>
            <a:ext cx="3897019" cy="19657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Manual Testing Deliverables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(Test Cases - Bug Reports)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403250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37DE48-7152-F64B-B5A8-9AB5CF3ED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7067" y="611650"/>
            <a:ext cx="6616285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4" name="Picture 3" descr="A person and person painting gears on a computer&#10;&#10;AI-generated content may be incorrect.">
            <a:extLst>
              <a:ext uri="{FF2B5EF4-FFF2-40B4-BE49-F238E27FC236}">
                <a16:creationId xmlns:a16="http://schemas.microsoft.com/office/drawing/2014/main" id="{E143A59C-6BDF-204A-8C6C-6D2569513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49" r="-3" b="9703"/>
          <a:stretch/>
        </p:blipFill>
        <p:spPr>
          <a:xfrm>
            <a:off x="517869" y="3263317"/>
            <a:ext cx="4032503" cy="30826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36B031-7782-A144-3D82-0FE448808FA2}"/>
              </a:ext>
            </a:extLst>
          </p:cNvPr>
          <p:cNvSpPr txBox="1"/>
          <p:nvPr/>
        </p:nvSpPr>
        <p:spPr>
          <a:xfrm>
            <a:off x="5056632" y="978408"/>
            <a:ext cx="6611112" cy="5367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Test Cases:</a:t>
            </a:r>
            <a:endParaRPr lang="en-US" sz="1200" dirty="0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Designed and documented detailed test cases covering core functionalities of the OpenCart platform.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Test cases included scenarios for: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User Registration and Login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Product Browsing and Search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Cart Operations (Add to Cart, Update Quantity, Remove from Cart)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Checkout and Payment Processes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Each test case included clear steps, expected results, and actual results fields.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Prioritized test cases based on critical user journeys and business impact.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Bug Reports:</a:t>
            </a:r>
            <a:endParaRPr lang="en-US" sz="1200" dirty="0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Identified and logged bugs discovered during manual execution.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Bug reports included: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Clear description of the issue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Steps to reproduce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Screenshots (when necessary)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Severity and priority assignment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Communicated bugs to the development team effectively for quick resolution.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Tools Used:</a:t>
            </a:r>
            <a:endParaRPr lang="en-US" sz="1200" dirty="0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Excel Sheets for managing Test Cases and Bug Reports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Screenshots and evidence files for better bug reproduction</a:t>
            </a:r>
          </a:p>
        </p:txBody>
      </p:sp>
    </p:spTree>
    <p:extLst>
      <p:ext uri="{BB962C8B-B14F-4D97-AF65-F5344CB8AC3E}">
        <p14:creationId xmlns:p14="http://schemas.microsoft.com/office/powerpoint/2010/main" val="20986220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creen with hands typing on it&#10;&#10;AI-generated content may be incorrect.">
            <a:extLst>
              <a:ext uri="{FF2B5EF4-FFF2-40B4-BE49-F238E27FC236}">
                <a16:creationId xmlns:a16="http://schemas.microsoft.com/office/drawing/2014/main" id="{870E7739-AE27-A63A-64A6-1678EA7C8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684" y="2903686"/>
            <a:ext cx="4321079" cy="43210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EE7BCC-C41D-4A7B-55BE-2E6A2C292A06}"/>
              </a:ext>
            </a:extLst>
          </p:cNvPr>
          <p:cNvSpPr txBox="1"/>
          <p:nvPr/>
        </p:nvSpPr>
        <p:spPr>
          <a:xfrm>
            <a:off x="6224577" y="176187"/>
            <a:ext cx="65414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badi" panose="020B0604020104020204" pitchFamily="34" charset="0"/>
              </a:rPr>
              <a:t>Automation Testing</a:t>
            </a:r>
            <a:endParaRPr lang="ar-EG" sz="3600" dirty="0">
              <a:latin typeface="Abadi" panose="020B0604020104020204" pitchFamily="34" charset="0"/>
            </a:endParaRPr>
          </a:p>
          <a:p>
            <a:r>
              <a:rPr lang="en-US" sz="3600" dirty="0">
                <a:latin typeface="Abadi" panose="020B0604020104020204" pitchFamily="34" charset="0"/>
              </a:rPr>
              <a:t> Framework and Execution</a:t>
            </a:r>
          </a:p>
        </p:txBody>
      </p:sp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F199E518-222D-8D18-B787-8B45F74F91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5351512"/>
              </p:ext>
            </p:extLst>
          </p:nvPr>
        </p:nvGraphicFramePr>
        <p:xfrm>
          <a:off x="168012" y="1376516"/>
          <a:ext cx="8415549" cy="5481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2408106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1105CB-3169-ACBC-14ED-D955D2A6804B}"/>
              </a:ext>
            </a:extLst>
          </p:cNvPr>
          <p:cNvSpPr txBox="1"/>
          <p:nvPr/>
        </p:nvSpPr>
        <p:spPr>
          <a:xfrm>
            <a:off x="4966424" y="721056"/>
            <a:ext cx="5476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973799"/>
                </a:solidFill>
                <a:latin typeface="Abadi" panose="020B0604020104020204" pitchFamily="34" charset="0"/>
              </a:rPr>
              <a:t>Challenges and Solutions</a:t>
            </a:r>
          </a:p>
        </p:txBody>
      </p:sp>
      <p:pic>
        <p:nvPicPr>
          <p:cNvPr id="4" name="Picture 3" descr="A computer screen with hands on it&#10;&#10;AI-generated content may be incorrect.">
            <a:extLst>
              <a:ext uri="{FF2B5EF4-FFF2-40B4-BE49-F238E27FC236}">
                <a16:creationId xmlns:a16="http://schemas.microsoft.com/office/drawing/2014/main" id="{D43ED2B8-93EB-7B96-E4DF-146896598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651" y="3354660"/>
            <a:ext cx="3503340" cy="3503340"/>
          </a:xfrm>
          <a:prstGeom prst="rect">
            <a:avLst/>
          </a:prstGeom>
        </p:spPr>
      </p:pic>
      <p:graphicFrame>
        <p:nvGraphicFramePr>
          <p:cNvPr id="45" name="TextBox 42">
            <a:extLst>
              <a:ext uri="{FF2B5EF4-FFF2-40B4-BE49-F238E27FC236}">
                <a16:creationId xmlns:a16="http://schemas.microsoft.com/office/drawing/2014/main" id="{28F03774-3BF0-205D-49CC-AA925AA0CC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7347245"/>
              </p:ext>
            </p:extLst>
          </p:nvPr>
        </p:nvGraphicFramePr>
        <p:xfrm>
          <a:off x="3325572" y="1563329"/>
          <a:ext cx="8758273" cy="51914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32435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B4EECD-482D-1458-F4F5-E4CF99982D3D}"/>
              </a:ext>
            </a:extLst>
          </p:cNvPr>
          <p:cNvSpPr txBox="1"/>
          <p:nvPr/>
        </p:nvSpPr>
        <p:spPr>
          <a:xfrm>
            <a:off x="6633100" y="461685"/>
            <a:ext cx="79051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973799"/>
                </a:solidFill>
                <a:latin typeface="Abadi" panose="020B0604020104020204" pitchFamily="34" charset="0"/>
              </a:rPr>
              <a:t>Team Members</a:t>
            </a:r>
          </a:p>
        </p:txBody>
      </p:sp>
      <p:pic>
        <p:nvPicPr>
          <p:cNvPr id="7" name="Picture 6" descr="A group of people holding a flag&#10;&#10;AI-generated content may be incorrect.">
            <a:extLst>
              <a:ext uri="{FF2B5EF4-FFF2-40B4-BE49-F238E27FC236}">
                <a16:creationId xmlns:a16="http://schemas.microsoft.com/office/drawing/2014/main" id="{0343B22C-A4C1-9C28-A3D5-E018E3716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8618" y="110532"/>
            <a:ext cx="6858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7B88EC-AB96-8617-8D66-E9BC003ED995}"/>
              </a:ext>
            </a:extLst>
          </p:cNvPr>
          <p:cNvSpPr txBox="1"/>
          <p:nvPr/>
        </p:nvSpPr>
        <p:spPr>
          <a:xfrm>
            <a:off x="6633100" y="1738365"/>
            <a:ext cx="52954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Kholoud Khaled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Meriam Sameh</a:t>
            </a:r>
            <a:endParaRPr lang="ar-EG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Sara Mohamed </a:t>
            </a:r>
            <a:endParaRPr lang="ar-EG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Samer Khaled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Shady Sherif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Bahaa Ahmed</a:t>
            </a:r>
            <a:endParaRPr lang="ar-EG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6E50A5-C683-285D-630A-17091075D83D}"/>
              </a:ext>
            </a:extLst>
          </p:cNvPr>
          <p:cNvSpPr txBox="1"/>
          <p:nvPr/>
        </p:nvSpPr>
        <p:spPr>
          <a:xfrm>
            <a:off x="6633100" y="4434348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973799"/>
                </a:solidFill>
                <a:latin typeface="Abadi" panose="020B0604020104020204" pitchFamily="34" charset="0"/>
              </a:rPr>
              <a:t>Instructor Name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6246-D9E1-DA99-396F-74C4047D1289}"/>
              </a:ext>
            </a:extLst>
          </p:cNvPr>
          <p:cNvSpPr txBox="1"/>
          <p:nvPr/>
        </p:nvSpPr>
        <p:spPr>
          <a:xfrm>
            <a:off x="6633100" y="5299060"/>
            <a:ext cx="4814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Eng. Abdelrahman Osama</a:t>
            </a:r>
          </a:p>
        </p:txBody>
      </p:sp>
    </p:spTree>
    <p:extLst>
      <p:ext uri="{BB962C8B-B14F-4D97-AF65-F5344CB8AC3E}">
        <p14:creationId xmlns:p14="http://schemas.microsoft.com/office/powerpoint/2010/main" val="303035487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person standing next to a balloon&#10;&#10;AI-generated content may be incorrect.">
            <a:extLst>
              <a:ext uri="{FF2B5EF4-FFF2-40B4-BE49-F238E27FC236}">
                <a16:creationId xmlns:a16="http://schemas.microsoft.com/office/drawing/2014/main" id="{9ED7686D-7FA5-3193-353C-0185C1633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-8849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0D3E66-D132-1920-1C38-6CD468A0237C}"/>
              </a:ext>
            </a:extLst>
          </p:cNvPr>
          <p:cNvSpPr txBox="1"/>
          <p:nvPr/>
        </p:nvSpPr>
        <p:spPr>
          <a:xfrm>
            <a:off x="773723" y="2059912"/>
            <a:ext cx="427055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Thanks!</a:t>
            </a: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90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holding a magnifying glass&#10;&#10;AI-generated content may be incorrect.">
            <a:extLst>
              <a:ext uri="{FF2B5EF4-FFF2-40B4-BE49-F238E27FC236}">
                <a16:creationId xmlns:a16="http://schemas.microsoft.com/office/drawing/2014/main" id="{AFF397D9-BB64-1923-8AC7-152FC4A91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335" y="-251208"/>
            <a:ext cx="4658248" cy="46582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5C333E-3498-7C82-E587-88BDE3A2BC5A}"/>
              </a:ext>
            </a:extLst>
          </p:cNvPr>
          <p:cNvSpPr txBox="1"/>
          <p:nvPr/>
        </p:nvSpPr>
        <p:spPr>
          <a:xfrm>
            <a:off x="1570895" y="1089978"/>
            <a:ext cx="3938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mo"/>
                <a:ea typeface="Arimo"/>
                <a:cs typeface="Arimo"/>
                <a:sym typeface="Arimo"/>
              </a:rPr>
              <a:t>Introduction</a:t>
            </a:r>
            <a:endParaRPr lang="en-US" sz="5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11E8F197-A049-A36B-16CB-07C60EC0D7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9904374"/>
              </p:ext>
            </p:extLst>
          </p:nvPr>
        </p:nvGraphicFramePr>
        <p:xfrm>
          <a:off x="491613" y="2615381"/>
          <a:ext cx="7796981" cy="3791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67548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looking at a magnifying glass&#10;&#10;AI-generated content may be incorrect.">
            <a:extLst>
              <a:ext uri="{FF2B5EF4-FFF2-40B4-BE49-F238E27FC236}">
                <a16:creationId xmlns:a16="http://schemas.microsoft.com/office/drawing/2014/main" id="{D9842727-23EA-3467-3D5E-A2CF849F6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48" y="866671"/>
            <a:ext cx="6182248" cy="61822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FC0CED-7389-97BB-D76C-52F7C03426B0}"/>
              </a:ext>
            </a:extLst>
          </p:cNvPr>
          <p:cNvSpPr txBox="1"/>
          <p:nvPr/>
        </p:nvSpPr>
        <p:spPr>
          <a:xfrm>
            <a:off x="5475378" y="2630495"/>
            <a:ext cx="63036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5400" dirty="0">
                <a:solidFill>
                  <a:srgbClr val="973799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 </a:t>
            </a:r>
          </a:p>
          <a:p>
            <a:r>
              <a:rPr lang="en-US" sz="5400" dirty="0">
                <a:solidFill>
                  <a:srgbClr val="973799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   Manual Testing</a:t>
            </a:r>
          </a:p>
        </p:txBody>
      </p:sp>
    </p:spTree>
    <p:extLst>
      <p:ext uri="{BB962C8B-B14F-4D97-AF65-F5344CB8AC3E}">
        <p14:creationId xmlns:p14="http://schemas.microsoft.com/office/powerpoint/2010/main" val="16281332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and person looking at a magnifying glass&#10;&#10;AI-generated content may be incorrect.">
            <a:extLst>
              <a:ext uri="{FF2B5EF4-FFF2-40B4-BE49-F238E27FC236}">
                <a16:creationId xmlns:a16="http://schemas.microsoft.com/office/drawing/2014/main" id="{996BD6D5-6E72-F929-EF3E-B00FEF2F6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8196619" y="-589155"/>
            <a:ext cx="4172363" cy="41723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A3D2C1-D6B5-DCDE-7C22-94BE16886782}"/>
              </a:ext>
            </a:extLst>
          </p:cNvPr>
          <p:cNvSpPr txBox="1"/>
          <p:nvPr/>
        </p:nvSpPr>
        <p:spPr>
          <a:xfrm>
            <a:off x="3392128" y="1112306"/>
            <a:ext cx="46604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" panose="020B0504020202020204" pitchFamily="34" charset="0"/>
              </a:rPr>
              <a:t>Overview</a:t>
            </a:r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BC284954-6D53-786F-35FE-C19715AB74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6551247"/>
              </p:ext>
            </p:extLst>
          </p:nvPr>
        </p:nvGraphicFramePr>
        <p:xfrm>
          <a:off x="684771" y="2664541"/>
          <a:ext cx="8416413" cy="4124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020068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next to a computer&#10;&#10;AI-generated content may be incorrect.">
            <a:extLst>
              <a:ext uri="{FF2B5EF4-FFF2-40B4-BE49-F238E27FC236}">
                <a16:creationId xmlns:a16="http://schemas.microsoft.com/office/drawing/2014/main" id="{1ECC5AE4-E60C-31EB-99B6-BAC891990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219" y="886691"/>
            <a:ext cx="6497781" cy="6497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CB0657-155D-B096-1597-EB9F18C154A8}"/>
              </a:ext>
            </a:extLst>
          </p:cNvPr>
          <p:cNvSpPr txBox="1"/>
          <p:nvPr/>
        </p:nvSpPr>
        <p:spPr>
          <a:xfrm>
            <a:off x="767723" y="2604052"/>
            <a:ext cx="56354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ar-EG" sz="44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ar-EG" sz="4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       2        </a:t>
            </a:r>
          </a:p>
          <a:p>
            <a:pPr algn="ctr"/>
            <a:r>
              <a:rPr lang="en-US" sz="4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Automation Testing</a:t>
            </a:r>
          </a:p>
        </p:txBody>
      </p:sp>
    </p:spTree>
    <p:extLst>
      <p:ext uri="{BB962C8B-B14F-4D97-AF65-F5344CB8AC3E}">
        <p14:creationId xmlns:p14="http://schemas.microsoft.com/office/powerpoint/2010/main" val="6242961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D16C4DE-5FF1-8D34-BBA1-FC43F3155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4B0663-5E19-47BF-C95D-BFD38D09E066}"/>
              </a:ext>
            </a:extLst>
          </p:cNvPr>
          <p:cNvSpPr txBox="1"/>
          <p:nvPr/>
        </p:nvSpPr>
        <p:spPr>
          <a:xfrm>
            <a:off x="521208" y="978408"/>
            <a:ext cx="3520440" cy="1773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Overview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695334-1C63-71B0-DABC-EFEFD76F1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3422011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AFCE06-D968-1CC9-52AA-715CC0341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0" y="612648"/>
            <a:ext cx="710488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3" name="Picture 2" descr="A person looking at a magnifying glass&#10;&#10;AI-generated content may be incorrect.">
            <a:extLst>
              <a:ext uri="{FF2B5EF4-FFF2-40B4-BE49-F238E27FC236}">
                <a16:creationId xmlns:a16="http://schemas.microsoft.com/office/drawing/2014/main" id="{A047A39E-9359-D151-C59C-169B0CD9EC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0" r="1" b="1"/>
          <a:stretch/>
        </p:blipFill>
        <p:spPr>
          <a:xfrm>
            <a:off x="517871" y="3132795"/>
            <a:ext cx="3247884" cy="32131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2B7BE-B3FF-A62E-5254-E0CA860DB98B}"/>
              </a:ext>
            </a:extLst>
          </p:cNvPr>
          <p:cNvSpPr txBox="1"/>
          <p:nvPr/>
        </p:nvSpPr>
        <p:spPr>
          <a:xfrm>
            <a:off x="4572000" y="1033272"/>
            <a:ext cx="7104888" cy="5312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Conducted </a:t>
            </a:r>
            <a:r>
              <a:rPr lang="en-US" sz="1700" b="1" dirty="0"/>
              <a:t>Automation Testing</a:t>
            </a:r>
            <a:r>
              <a:rPr lang="en-US" sz="1700" dirty="0"/>
              <a:t> on the </a:t>
            </a:r>
            <a:r>
              <a:rPr lang="en-US" sz="1700" b="1" dirty="0"/>
              <a:t>Automation Exercise</a:t>
            </a:r>
            <a:r>
              <a:rPr lang="en-US" sz="1700" dirty="0"/>
              <a:t> e-commerce website.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Focused on automating key user journeys such as: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User Signup and Login processes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Adding products to cart and verifying cart functionalities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Performing checkout and placing orders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Submitting forms like Contact Us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Automated official </a:t>
            </a:r>
            <a:r>
              <a:rPr lang="en-US" sz="1700" b="1" dirty="0"/>
              <a:t>Test Cases</a:t>
            </a:r>
            <a:r>
              <a:rPr lang="en-US" sz="1700" dirty="0"/>
              <a:t> provided within the website.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Developed test scripts using </a:t>
            </a:r>
            <a:r>
              <a:rPr lang="en-US" sz="1700" b="1" dirty="0"/>
              <a:t>Selenium WebDriver</a:t>
            </a:r>
            <a:r>
              <a:rPr lang="en-US" sz="1700" dirty="0"/>
              <a:t>, </a:t>
            </a:r>
            <a:r>
              <a:rPr lang="en-US" sz="1700" b="1" dirty="0"/>
              <a:t>Java</a:t>
            </a:r>
            <a:r>
              <a:rPr lang="en-US" sz="1700" dirty="0"/>
              <a:t>, and </a:t>
            </a:r>
            <a:r>
              <a:rPr lang="en-US" sz="1700" b="1" dirty="0"/>
              <a:t>TestNG</a:t>
            </a:r>
            <a:r>
              <a:rPr lang="en-US" sz="1700" dirty="0"/>
              <a:t>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Applied strong validation through </a:t>
            </a:r>
            <a:r>
              <a:rPr lang="en-US" sz="1700" b="1" dirty="0"/>
              <a:t>assertions</a:t>
            </a:r>
            <a:r>
              <a:rPr lang="en-US" sz="1700" dirty="0"/>
              <a:t> to verify expected results.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Enhanced testing efficiency with structured </a:t>
            </a:r>
            <a:r>
              <a:rPr lang="en-US" sz="1700" b="1" dirty="0"/>
              <a:t>test scenarios</a:t>
            </a:r>
            <a:r>
              <a:rPr lang="en-US" sz="1700" dirty="0"/>
              <a:t> and reusable components.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Improved software quality by detecting bugs early through automated regression testing.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Generated professional </a:t>
            </a:r>
            <a:r>
              <a:rPr lang="en-US" sz="1700" b="1" dirty="0"/>
              <a:t>automation reports</a:t>
            </a:r>
            <a:r>
              <a:rPr lang="en-US" sz="1700" dirty="0"/>
              <a:t> to track execution and coverage.</a:t>
            </a:r>
          </a:p>
        </p:txBody>
      </p:sp>
    </p:spTree>
    <p:extLst>
      <p:ext uri="{BB962C8B-B14F-4D97-AF65-F5344CB8AC3E}">
        <p14:creationId xmlns:p14="http://schemas.microsoft.com/office/powerpoint/2010/main" val="25494690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467E82-86BF-42B0-4EDC-25730FEE4EE9}"/>
              </a:ext>
            </a:extLst>
          </p:cNvPr>
          <p:cNvSpPr txBox="1"/>
          <p:nvPr/>
        </p:nvSpPr>
        <p:spPr>
          <a:xfrm>
            <a:off x="1824587" y="1982450"/>
            <a:ext cx="57420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400" dirty="0">
                <a:solidFill>
                  <a:srgbClr val="973799"/>
                </a:solidFill>
              </a:rPr>
              <a:t>  3</a:t>
            </a:r>
          </a:p>
          <a:p>
            <a:pPr algn="ctr"/>
            <a:r>
              <a:rPr lang="en-US" sz="4400" dirty="0">
                <a:solidFill>
                  <a:srgbClr val="973799"/>
                </a:solidFill>
              </a:rPr>
              <a:t>Scope and Objectives</a:t>
            </a:r>
          </a:p>
        </p:txBody>
      </p:sp>
      <p:pic>
        <p:nvPicPr>
          <p:cNvPr id="4" name="Picture 3" descr="A person wearing goggles and a purple hat&#10;&#10;AI-generated content may be incorrect.">
            <a:extLst>
              <a:ext uri="{FF2B5EF4-FFF2-40B4-BE49-F238E27FC236}">
                <a16:creationId xmlns:a16="http://schemas.microsoft.com/office/drawing/2014/main" id="{B87F8A71-81EE-855D-04FE-E23AF2EB0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362" y="1982450"/>
            <a:ext cx="5421923" cy="542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1911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3A08FC-9B3D-D791-05E0-19461FC5DB78}"/>
              </a:ext>
            </a:extLst>
          </p:cNvPr>
          <p:cNvSpPr txBox="1"/>
          <p:nvPr/>
        </p:nvSpPr>
        <p:spPr>
          <a:xfrm>
            <a:off x="7164366" y="1582778"/>
            <a:ext cx="17873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Scope</a:t>
            </a:r>
          </a:p>
        </p:txBody>
      </p:sp>
      <p:pic>
        <p:nvPicPr>
          <p:cNvPr id="4" name="Picture 3" descr="A person sitting on a computer&#10;&#10;AI-generated content may be incorrect.">
            <a:extLst>
              <a:ext uri="{FF2B5EF4-FFF2-40B4-BE49-F238E27FC236}">
                <a16:creationId xmlns:a16="http://schemas.microsoft.com/office/drawing/2014/main" id="{CCC26E1B-2A8E-C23B-A2A0-8109B6BC6D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316" y="3009481"/>
            <a:ext cx="3848519" cy="3848519"/>
          </a:xfrm>
          <a:prstGeom prst="rect">
            <a:avLst/>
          </a:prstGeom>
        </p:spPr>
      </p:pic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C499DE37-1058-9A30-C398-39A3BA454E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9412144"/>
              </p:ext>
            </p:extLst>
          </p:nvPr>
        </p:nvGraphicFramePr>
        <p:xfrm>
          <a:off x="4021394" y="2644877"/>
          <a:ext cx="8170606" cy="3848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19180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computer&#10;&#10;AI-generated content may be incorrect.">
            <a:extLst>
              <a:ext uri="{FF2B5EF4-FFF2-40B4-BE49-F238E27FC236}">
                <a16:creationId xmlns:a16="http://schemas.microsoft.com/office/drawing/2014/main" id="{ED6306A5-4251-ADFC-8214-5ABC97B21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0"/>
            <a:ext cx="3429000" cy="3429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C3A350-53B2-1305-6A85-9C6972661D9A}"/>
              </a:ext>
            </a:extLst>
          </p:cNvPr>
          <p:cNvSpPr txBox="1"/>
          <p:nvPr/>
        </p:nvSpPr>
        <p:spPr>
          <a:xfrm>
            <a:off x="3705734" y="1590300"/>
            <a:ext cx="33253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Objectives</a:t>
            </a:r>
          </a:p>
        </p:txBody>
      </p:sp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1BAB241C-604C-76B6-9CBD-DEFD4325B0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0946090"/>
              </p:ext>
            </p:extLst>
          </p:nvPr>
        </p:nvGraphicFramePr>
        <p:xfrm>
          <a:off x="599768" y="2615381"/>
          <a:ext cx="9635613" cy="4021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22540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978</Words>
  <Application>Microsoft Office PowerPoint</Application>
  <PresentationFormat>Widescreen</PresentationFormat>
  <Paragraphs>136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Abadi</vt:lpstr>
      <vt:lpstr>ADLaM Display</vt:lpstr>
      <vt:lpstr>Aharoni</vt:lpstr>
      <vt:lpstr>Arial</vt:lpstr>
      <vt:lpstr>Arial Nova</vt:lpstr>
      <vt:lpstr>Arimo</vt:lpstr>
      <vt:lpstr>Bierstadt</vt:lpstr>
      <vt:lpstr>GestaltVTI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Kholoud khaled</dc:creator>
  <cp:lastModifiedBy>Kholoud khaled</cp:lastModifiedBy>
  <cp:revision>1</cp:revision>
  <dcterms:created xsi:type="dcterms:W3CDTF">2025-05-10T16:11:02Z</dcterms:created>
  <dcterms:modified xsi:type="dcterms:W3CDTF">2025-05-10T21:23:25Z</dcterms:modified>
</cp:coreProperties>
</file>